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6" r:id="rId1"/>
  </p:sldMasterIdLst>
  <p:notesMasterIdLst>
    <p:notesMasterId r:id="rId17"/>
  </p:notesMasterIdLst>
  <p:handoutMasterIdLst>
    <p:handoutMasterId r:id="rId18"/>
  </p:handoutMasterIdLst>
  <p:sldIdLst>
    <p:sldId id="257" r:id="rId2"/>
    <p:sldId id="258" r:id="rId3"/>
    <p:sldId id="261" r:id="rId4"/>
    <p:sldId id="280" r:id="rId5"/>
    <p:sldId id="268" r:id="rId6"/>
    <p:sldId id="283" r:id="rId7"/>
    <p:sldId id="281" r:id="rId8"/>
    <p:sldId id="269" r:id="rId9"/>
    <p:sldId id="276" r:id="rId10"/>
    <p:sldId id="282" r:id="rId11"/>
    <p:sldId id="285" r:id="rId12"/>
    <p:sldId id="279" r:id="rId13"/>
    <p:sldId id="277" r:id="rId14"/>
    <p:sldId id="278" r:id="rId15"/>
    <p:sldId id="271" r:id="rId16"/>
  </p:sldIdLst>
  <p:sldSz cx="12192000" cy="6858000"/>
  <p:notesSz cx="7315200" cy="9601200"/>
  <p:defaultTextStyle>
    <a:defPPr rtl="0">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Eda Serttas" initials="ES" lastIdx="1" clrIdx="0">
    <p:extLst>
      <p:ext uri="{19B8F6BF-5375-455C-9EA6-DF929625EA0E}">
        <p15:presenceInfo xmlns:p15="http://schemas.microsoft.com/office/powerpoint/2012/main" userId="Eda Serttas"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BA8B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3042" autoAdjust="0"/>
    <p:restoredTop sz="80702" autoAdjust="0"/>
  </p:normalViewPr>
  <p:slideViewPr>
    <p:cSldViewPr snapToGrid="0">
      <p:cViewPr varScale="1">
        <p:scale>
          <a:sx n="54" d="100"/>
          <a:sy n="54" d="100"/>
        </p:scale>
        <p:origin x="840" y="40"/>
      </p:cViewPr>
      <p:guideLst/>
    </p:cSldViewPr>
  </p:slideViewPr>
  <p:notesTextViewPr>
    <p:cViewPr>
      <p:scale>
        <a:sx n="1" d="1"/>
        <a:sy n="1" d="1"/>
      </p:scale>
      <p:origin x="0" y="0"/>
    </p:cViewPr>
  </p:notesTextViewPr>
  <p:notesViewPr>
    <p:cSldViewPr snapToGrid="0">
      <p:cViewPr varScale="1">
        <p:scale>
          <a:sx n="120" d="100"/>
          <a:sy n="120" d="100"/>
        </p:scale>
        <p:origin x="5040" y="10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3169920" cy="481727"/>
          </a:xfrm>
          <a:prstGeom prst="rect">
            <a:avLst/>
          </a:prstGeom>
        </p:spPr>
        <p:txBody>
          <a:bodyPr vert="horz" lIns="96661" tIns="48331" rIns="96661" bIns="48331" rtlCol="0"/>
          <a:lstStyle>
            <a:lvl1pPr algn="l">
              <a:defRPr sz="1300"/>
            </a:lvl1pPr>
          </a:lstStyle>
          <a:p>
            <a:pPr rtl="0"/>
            <a:endParaRPr lang="en-US"/>
          </a:p>
        </p:txBody>
      </p:sp>
      <p:sp>
        <p:nvSpPr>
          <p:cNvPr id="3" name="Datumsplatzhalter 2"/>
          <p:cNvSpPr>
            <a:spLocks noGrp="1"/>
          </p:cNvSpPr>
          <p:nvPr>
            <p:ph type="dt" sz="quarter" idx="1"/>
          </p:nvPr>
        </p:nvSpPr>
        <p:spPr>
          <a:xfrm>
            <a:off x="4143587" y="0"/>
            <a:ext cx="3169920" cy="481727"/>
          </a:xfrm>
          <a:prstGeom prst="rect">
            <a:avLst/>
          </a:prstGeom>
        </p:spPr>
        <p:txBody>
          <a:bodyPr vert="horz" lIns="96661" tIns="48331" rIns="96661" bIns="48331" rtlCol="0"/>
          <a:lstStyle>
            <a:lvl1pPr algn="r">
              <a:defRPr sz="1300"/>
            </a:lvl1pPr>
          </a:lstStyle>
          <a:p>
            <a:pPr rtl="0"/>
            <a:fld id="{C641A996-0622-41A1-A621-F40CB0DD402C}" type="datetime1">
              <a:rPr lang="de-DE" smtClean="0"/>
              <a:t>13.12.2020</a:t>
            </a:fld>
            <a:endParaRPr lang="en-US" dirty="0"/>
          </a:p>
        </p:txBody>
      </p:sp>
      <p:sp>
        <p:nvSpPr>
          <p:cNvPr id="4" name="Fußzeilenplatzhalter 3"/>
          <p:cNvSpPr>
            <a:spLocks noGrp="1"/>
          </p:cNvSpPr>
          <p:nvPr>
            <p:ph type="ftr" sz="quarter" idx="2"/>
          </p:nvPr>
        </p:nvSpPr>
        <p:spPr>
          <a:xfrm>
            <a:off x="0" y="9119474"/>
            <a:ext cx="3169920" cy="481726"/>
          </a:xfrm>
          <a:prstGeom prst="rect">
            <a:avLst/>
          </a:prstGeom>
        </p:spPr>
        <p:txBody>
          <a:bodyPr vert="horz" lIns="96661" tIns="48331" rIns="96661" bIns="48331" rtlCol="0" anchor="b"/>
          <a:lstStyle>
            <a:lvl1pPr algn="l">
              <a:defRPr sz="1300"/>
            </a:lvl1pPr>
          </a:lstStyle>
          <a:p>
            <a:pPr rtl="0"/>
            <a:endParaRPr lang="en-US"/>
          </a:p>
        </p:txBody>
      </p:sp>
      <p:sp>
        <p:nvSpPr>
          <p:cNvPr id="5" name="Foliennummernplatzhalter 4"/>
          <p:cNvSpPr>
            <a:spLocks noGrp="1"/>
          </p:cNvSpPr>
          <p:nvPr>
            <p:ph type="sldNum" sz="quarter" idx="3"/>
          </p:nvPr>
        </p:nvSpPr>
        <p:spPr>
          <a:xfrm>
            <a:off x="4143587" y="9119474"/>
            <a:ext cx="3169920" cy="481726"/>
          </a:xfrm>
          <a:prstGeom prst="rect">
            <a:avLst/>
          </a:prstGeom>
        </p:spPr>
        <p:txBody>
          <a:bodyPr vert="horz" lIns="96661" tIns="48331" rIns="96661" bIns="48331" rtlCol="0" anchor="b"/>
          <a:lstStyle>
            <a:lvl1pPr algn="r">
              <a:defRPr sz="1300"/>
            </a:lvl1pPr>
          </a:lstStyle>
          <a:p>
            <a:pPr rtl="0"/>
            <a:fld id="{ED92CB86-0DB9-4A70-B1CF-B23508471F6B}" type="slidenum">
              <a:rPr lang="en-US" smtClean="0"/>
              <a:t>‹Nr.›</a:t>
            </a:fld>
            <a:endParaRPr lang="en-US"/>
          </a:p>
        </p:txBody>
      </p:sp>
    </p:spTree>
    <p:extLst>
      <p:ext uri="{BB962C8B-B14F-4D97-AF65-F5344CB8AC3E}">
        <p14:creationId xmlns:p14="http://schemas.microsoft.com/office/powerpoint/2010/main" val="663557642"/>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3169920" cy="481727"/>
          </a:xfrm>
          <a:prstGeom prst="rect">
            <a:avLst/>
          </a:prstGeom>
        </p:spPr>
        <p:txBody>
          <a:bodyPr vert="horz" lIns="96661" tIns="48331" rIns="96661" bIns="48331" rtlCol="0"/>
          <a:lstStyle>
            <a:lvl1pPr algn="l">
              <a:defRPr sz="1300"/>
            </a:lvl1pPr>
          </a:lstStyle>
          <a:p>
            <a:pPr rtl="0"/>
            <a:endParaRPr lang="en-US"/>
          </a:p>
        </p:txBody>
      </p:sp>
      <p:sp>
        <p:nvSpPr>
          <p:cNvPr id="3" name="Datumsplatzhalter 2"/>
          <p:cNvSpPr>
            <a:spLocks noGrp="1"/>
          </p:cNvSpPr>
          <p:nvPr>
            <p:ph type="dt" idx="1"/>
          </p:nvPr>
        </p:nvSpPr>
        <p:spPr>
          <a:xfrm>
            <a:off x="4143587" y="0"/>
            <a:ext cx="3169920" cy="481727"/>
          </a:xfrm>
          <a:prstGeom prst="rect">
            <a:avLst/>
          </a:prstGeom>
        </p:spPr>
        <p:txBody>
          <a:bodyPr vert="horz" lIns="96661" tIns="48331" rIns="96661" bIns="48331" rtlCol="0"/>
          <a:lstStyle>
            <a:lvl1pPr algn="r">
              <a:defRPr sz="1300"/>
            </a:lvl1pPr>
          </a:lstStyle>
          <a:p>
            <a:pPr rtl="0"/>
            <a:fld id="{5371F03C-B0E0-472D-B893-46849B9B38CD}" type="datetime1">
              <a:rPr lang="de-DE" smtClean="0"/>
              <a:t>13.12.2020</a:t>
            </a:fld>
            <a:endParaRPr lang="en-US"/>
          </a:p>
        </p:txBody>
      </p:sp>
      <p:sp>
        <p:nvSpPr>
          <p:cNvPr id="4" name="Folienbildplatzhalter 3"/>
          <p:cNvSpPr>
            <a:spLocks noGrp="1" noRot="1" noChangeAspect="1"/>
          </p:cNvSpPr>
          <p:nvPr>
            <p:ph type="sldImg" idx="2"/>
          </p:nvPr>
        </p:nvSpPr>
        <p:spPr>
          <a:xfrm>
            <a:off x="777875" y="1200150"/>
            <a:ext cx="5759450" cy="3240088"/>
          </a:xfrm>
          <a:prstGeom prst="rect">
            <a:avLst/>
          </a:prstGeom>
          <a:noFill/>
          <a:ln w="12700">
            <a:solidFill>
              <a:prstClr val="black"/>
            </a:solidFill>
          </a:ln>
        </p:spPr>
        <p:txBody>
          <a:bodyPr vert="horz" lIns="96661" tIns="48331" rIns="96661" bIns="48331" rtlCol="0" anchor="ctr"/>
          <a:lstStyle/>
          <a:p>
            <a:pPr rtl="0"/>
            <a:endParaRPr lang="en-US"/>
          </a:p>
        </p:txBody>
      </p:sp>
      <p:sp>
        <p:nvSpPr>
          <p:cNvPr id="5" name="Notizenplatzhalter 4"/>
          <p:cNvSpPr>
            <a:spLocks noGrp="1"/>
          </p:cNvSpPr>
          <p:nvPr>
            <p:ph type="body" sz="quarter" idx="3"/>
          </p:nvPr>
        </p:nvSpPr>
        <p:spPr>
          <a:xfrm>
            <a:off x="731520" y="4620577"/>
            <a:ext cx="5852160" cy="3780473"/>
          </a:xfrm>
          <a:prstGeom prst="rect">
            <a:avLst/>
          </a:prstGeom>
        </p:spPr>
        <p:txBody>
          <a:bodyPr vert="horz" lIns="96661" tIns="48331" rIns="96661" bIns="48331" rtlCol="0"/>
          <a:lstStyle/>
          <a:p>
            <a:pPr lvl="0" rtl="0"/>
            <a:r>
              <a:rPr lang="de"/>
              <a:t>Textmasterformate durch Klicken bearbeiten</a:t>
            </a:r>
            <a:endParaRPr lang="en-US"/>
          </a:p>
          <a:p>
            <a:pPr lvl="1" rtl="0"/>
            <a:r>
              <a:rPr lang="de"/>
              <a:t>Zweite Ebene</a:t>
            </a:r>
          </a:p>
          <a:p>
            <a:pPr lvl="2" rtl="0"/>
            <a:r>
              <a:rPr lang="de"/>
              <a:t>Dritte Ebene</a:t>
            </a:r>
          </a:p>
          <a:p>
            <a:pPr lvl="3" rtl="0"/>
            <a:r>
              <a:rPr lang="de"/>
              <a:t>Vierte Ebene</a:t>
            </a:r>
          </a:p>
          <a:p>
            <a:pPr lvl="4" rtl="0"/>
            <a:r>
              <a:rPr lang="de"/>
              <a:t>Fünfte Ebene</a:t>
            </a:r>
            <a:endParaRPr lang="en-US"/>
          </a:p>
        </p:txBody>
      </p:sp>
      <p:sp>
        <p:nvSpPr>
          <p:cNvPr id="6" name="Fußzeilenplatzhalter 5"/>
          <p:cNvSpPr>
            <a:spLocks noGrp="1"/>
          </p:cNvSpPr>
          <p:nvPr>
            <p:ph type="ftr" sz="quarter" idx="4"/>
          </p:nvPr>
        </p:nvSpPr>
        <p:spPr>
          <a:xfrm>
            <a:off x="0" y="9119474"/>
            <a:ext cx="3169920" cy="481726"/>
          </a:xfrm>
          <a:prstGeom prst="rect">
            <a:avLst/>
          </a:prstGeom>
        </p:spPr>
        <p:txBody>
          <a:bodyPr vert="horz" lIns="96661" tIns="48331" rIns="96661" bIns="48331" rtlCol="0" anchor="b"/>
          <a:lstStyle>
            <a:lvl1pPr algn="l">
              <a:defRPr sz="1300"/>
            </a:lvl1pPr>
          </a:lstStyle>
          <a:p>
            <a:pPr rtl="0"/>
            <a:endParaRPr lang="en-US"/>
          </a:p>
        </p:txBody>
      </p:sp>
      <p:sp>
        <p:nvSpPr>
          <p:cNvPr id="7" name="Foliennummernplatzhalter 6"/>
          <p:cNvSpPr>
            <a:spLocks noGrp="1"/>
          </p:cNvSpPr>
          <p:nvPr>
            <p:ph type="sldNum" sz="quarter" idx="5"/>
          </p:nvPr>
        </p:nvSpPr>
        <p:spPr>
          <a:xfrm>
            <a:off x="4143587" y="9119474"/>
            <a:ext cx="3169920" cy="481726"/>
          </a:xfrm>
          <a:prstGeom prst="rect">
            <a:avLst/>
          </a:prstGeom>
        </p:spPr>
        <p:txBody>
          <a:bodyPr vert="horz" lIns="96661" tIns="48331" rIns="96661" bIns="48331" rtlCol="0" anchor="b"/>
          <a:lstStyle>
            <a:lvl1pPr algn="r">
              <a:defRPr sz="1300"/>
            </a:lvl1pPr>
          </a:lstStyle>
          <a:p>
            <a:pPr rtl="0"/>
            <a:fld id="{9C2B151B-D7D1-48E5-8230-5AADBC794F88}" type="slidenum">
              <a:rPr lang="en-US" smtClean="0"/>
              <a:t>‹Nr.›</a:t>
            </a:fld>
            <a:endParaRPr lang="en-US"/>
          </a:p>
        </p:txBody>
      </p:sp>
    </p:spTree>
    <p:extLst>
      <p:ext uri="{BB962C8B-B14F-4D97-AF65-F5344CB8AC3E}">
        <p14:creationId xmlns:p14="http://schemas.microsoft.com/office/powerpoint/2010/main" val="313859278"/>
      </p:ext>
    </p:extLst>
  </p:cSld>
  <p:clrMap bg1="lt1" tx1="dk1" bg2="lt2" tx2="dk2" accent1="accent1" accent2="accent2" accent3="accent3" accent4="accent4" accent5="accent5" accent6="accent6" hlink="hlink" folHlink="folHlink"/>
  <p:hf hdr="0"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Die Risikoanalyse dient dazu, um die Risiken während des Projekts bewerten zu können. Wir haben uns dafür entschieden diese miteinzubauen, damit wir uns Vorbereiten können, falls ein solches Risiko eintritt. Vor allem soll durch die Risikoanalyse, das Risiko vermieden werden, sodass wir auf keine bzw. nur wenige Risiken während des Projekts stoßen. </a:t>
            </a:r>
          </a:p>
        </p:txBody>
      </p:sp>
      <p:sp>
        <p:nvSpPr>
          <p:cNvPr id="4" name="Datumsplatzhalter 3"/>
          <p:cNvSpPr>
            <a:spLocks noGrp="1"/>
          </p:cNvSpPr>
          <p:nvPr>
            <p:ph type="dt" idx="1"/>
          </p:nvPr>
        </p:nvSpPr>
        <p:spPr/>
        <p:txBody>
          <a:bodyPr/>
          <a:lstStyle/>
          <a:p>
            <a:pPr rtl="0"/>
            <a:fld id="{33A10C2A-AD24-48D5-BC2A-E4ED7DAC89D1}" type="datetime1">
              <a:rPr lang="de-DE" smtClean="0"/>
              <a:t>13.12.2020</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5</a:t>
            </a:fld>
            <a:endParaRPr lang="en-US"/>
          </a:p>
        </p:txBody>
      </p:sp>
    </p:spTree>
    <p:extLst>
      <p:ext uri="{BB962C8B-B14F-4D97-AF65-F5344CB8AC3E}">
        <p14:creationId xmlns:p14="http://schemas.microsoft.com/office/powerpoint/2010/main" val="20216945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Hier haben wir die neuen weiteren Risiken hinzugefügt. </a:t>
            </a:r>
            <a:br>
              <a:rPr lang="de-DE" dirty="0"/>
            </a:br>
            <a:r>
              <a:rPr lang="de-DE" dirty="0"/>
              <a:t>Um die Risiken noch einmal zu vergleichen und alle in einer Datei zu haben, haben wir die alten, sowie die neuen Risiken hinzugefügt.</a:t>
            </a:r>
          </a:p>
        </p:txBody>
      </p:sp>
      <p:sp>
        <p:nvSpPr>
          <p:cNvPr id="4" name="Datumsplatzhalter 3"/>
          <p:cNvSpPr>
            <a:spLocks noGrp="1"/>
          </p:cNvSpPr>
          <p:nvPr>
            <p:ph type="dt" idx="1"/>
          </p:nvPr>
        </p:nvSpPr>
        <p:spPr/>
        <p:txBody>
          <a:bodyPr/>
          <a:lstStyle/>
          <a:p>
            <a:pPr rtl="0"/>
            <a:fld id="{5371F03C-B0E0-472D-B893-46849B9B38CD}" type="datetime1">
              <a:rPr lang="de-DE" smtClean="0"/>
              <a:t>13.12.2020</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6</a:t>
            </a:fld>
            <a:endParaRPr lang="en-US"/>
          </a:p>
        </p:txBody>
      </p:sp>
    </p:spTree>
    <p:extLst>
      <p:ext uri="{BB962C8B-B14F-4D97-AF65-F5344CB8AC3E}">
        <p14:creationId xmlns:p14="http://schemas.microsoft.com/office/powerpoint/2010/main" val="12482442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Das POC hilft dabei, die Funktionen zu testen und stellt dabei alternativen für mögliche Fehlerfälle auf, auf die man dann zugreifen könnte. Damit wir die Funktionen testen können und bis zum zweiten Audit schon wissen, welche Funktionen wir testen wollen und uns nicht noch weiter damit aufhalten, haben wie die Spezifikation des ersten technischen Proof-</a:t>
            </a:r>
            <a:r>
              <a:rPr lang="de-DE" dirty="0" err="1"/>
              <a:t>of</a:t>
            </a:r>
            <a:r>
              <a:rPr lang="de-DE" dirty="0"/>
              <a:t>-Concept entwickelt.</a:t>
            </a:r>
          </a:p>
        </p:txBody>
      </p:sp>
      <p:sp>
        <p:nvSpPr>
          <p:cNvPr id="4" name="Datumsplatzhalter 3"/>
          <p:cNvSpPr>
            <a:spLocks noGrp="1"/>
          </p:cNvSpPr>
          <p:nvPr>
            <p:ph type="dt" idx="1"/>
          </p:nvPr>
        </p:nvSpPr>
        <p:spPr/>
        <p:txBody>
          <a:bodyPr/>
          <a:lstStyle/>
          <a:p>
            <a:pPr rtl="0"/>
            <a:fld id="{F363E458-A193-4520-A2DD-52436F5BCF0C}" type="datetime1">
              <a:rPr lang="de-DE" smtClean="0"/>
              <a:t>13.12.2020</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8</a:t>
            </a:fld>
            <a:endParaRPr lang="en-US"/>
          </a:p>
        </p:txBody>
      </p:sp>
    </p:spTree>
    <p:extLst>
      <p:ext uri="{BB962C8B-B14F-4D97-AF65-F5344CB8AC3E}">
        <p14:creationId xmlns:p14="http://schemas.microsoft.com/office/powerpoint/2010/main" val="34758390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Um zu wissen was wir machen, wenn etwas nicht Funktioniert, haben wir schon weitere Fallbacks aufgestellt.</a:t>
            </a:r>
          </a:p>
          <a:p>
            <a:r>
              <a:rPr lang="de-DE" dirty="0"/>
              <a:t>Um sich die POCs anzuschauen, muss die Präsentation gestartet werden.</a:t>
            </a:r>
          </a:p>
        </p:txBody>
      </p:sp>
      <p:sp>
        <p:nvSpPr>
          <p:cNvPr id="4" name="Datumsplatzhalter 3"/>
          <p:cNvSpPr>
            <a:spLocks noGrp="1"/>
          </p:cNvSpPr>
          <p:nvPr>
            <p:ph type="dt" idx="1"/>
          </p:nvPr>
        </p:nvSpPr>
        <p:spPr/>
        <p:txBody>
          <a:bodyPr/>
          <a:lstStyle/>
          <a:p>
            <a:pPr rtl="0"/>
            <a:fld id="{424CC22D-59A9-42E3-8182-F7D74DB33824}" type="datetime1">
              <a:rPr lang="de-DE" smtClean="0"/>
              <a:t>13.12.2020</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9</a:t>
            </a:fld>
            <a:endParaRPr lang="en-US"/>
          </a:p>
        </p:txBody>
      </p:sp>
    </p:spTree>
    <p:extLst>
      <p:ext uri="{BB962C8B-B14F-4D97-AF65-F5344CB8AC3E}">
        <p14:creationId xmlns:p14="http://schemas.microsoft.com/office/powerpoint/2010/main" val="2115775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Hier haben wir die neuen weiteren </a:t>
            </a:r>
            <a:r>
              <a:rPr lang="de-DE" dirty="0" err="1"/>
              <a:t>PoCs</a:t>
            </a:r>
            <a:r>
              <a:rPr lang="de-DE" dirty="0"/>
              <a:t> hinzugefügt.</a:t>
            </a:r>
            <a:br>
              <a:rPr lang="de-DE" dirty="0"/>
            </a:br>
            <a:r>
              <a:rPr lang="de-DE" dirty="0"/>
              <a:t>Um die </a:t>
            </a:r>
            <a:r>
              <a:rPr lang="de-DE" dirty="0" err="1"/>
              <a:t>PoCs</a:t>
            </a:r>
            <a:r>
              <a:rPr lang="de-DE" dirty="0"/>
              <a:t> noch einmal zu vergleichen und alle in einer Datei zu haben, haben wir auch hier die alten, sowie die neuen </a:t>
            </a:r>
            <a:r>
              <a:rPr lang="de-DE" dirty="0" err="1"/>
              <a:t>PoCs</a:t>
            </a:r>
            <a:r>
              <a:rPr lang="de-DE" dirty="0"/>
              <a:t> hinzugefügt. Somit haben wir jetzt alle Risiken die auftreten können in einer Datei, sowie alle </a:t>
            </a:r>
            <a:r>
              <a:rPr lang="de-DE" dirty="0" err="1"/>
              <a:t>PoCs</a:t>
            </a:r>
            <a:r>
              <a:rPr lang="de-DE" dirty="0"/>
              <a:t>.</a:t>
            </a:r>
          </a:p>
          <a:p>
            <a:endParaRPr lang="de-DE" dirty="0"/>
          </a:p>
        </p:txBody>
      </p:sp>
      <p:sp>
        <p:nvSpPr>
          <p:cNvPr id="4" name="Datumsplatzhalter 3"/>
          <p:cNvSpPr>
            <a:spLocks noGrp="1"/>
          </p:cNvSpPr>
          <p:nvPr>
            <p:ph type="dt" idx="1"/>
          </p:nvPr>
        </p:nvSpPr>
        <p:spPr/>
        <p:txBody>
          <a:bodyPr/>
          <a:lstStyle/>
          <a:p>
            <a:pPr rtl="0"/>
            <a:fld id="{5371F03C-B0E0-472D-B893-46849B9B38CD}" type="datetime1">
              <a:rPr lang="de-DE" smtClean="0"/>
              <a:t>13.12.2020</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11</a:t>
            </a:fld>
            <a:endParaRPr lang="en-US"/>
          </a:p>
        </p:txBody>
      </p:sp>
    </p:spTree>
    <p:extLst>
      <p:ext uri="{BB962C8B-B14F-4D97-AF65-F5344CB8AC3E}">
        <p14:creationId xmlns:p14="http://schemas.microsoft.com/office/powerpoint/2010/main" val="27312400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Dies zeigen wir Ihnen am Tag der Präsentation. Gerne können Sie sich das ganze auch noch mal auf GitHub auf der Startseite unter „EP-Programmierung“ anschauen.</a:t>
            </a:r>
          </a:p>
        </p:txBody>
      </p:sp>
      <p:sp>
        <p:nvSpPr>
          <p:cNvPr id="4" name="Datumsplatzhalter 3"/>
          <p:cNvSpPr>
            <a:spLocks noGrp="1"/>
          </p:cNvSpPr>
          <p:nvPr>
            <p:ph type="dt" idx="1"/>
          </p:nvPr>
        </p:nvSpPr>
        <p:spPr/>
        <p:txBody>
          <a:bodyPr/>
          <a:lstStyle/>
          <a:p>
            <a:pPr rtl="0"/>
            <a:fld id="{5371F03C-B0E0-472D-B893-46849B9B38CD}" type="datetime1">
              <a:rPr lang="de-DE" smtClean="0"/>
              <a:t>13.12.2020</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12</a:t>
            </a:fld>
            <a:endParaRPr lang="en-US"/>
          </a:p>
        </p:txBody>
      </p:sp>
    </p:spTree>
    <p:extLst>
      <p:ext uri="{BB962C8B-B14F-4D97-AF65-F5344CB8AC3E}">
        <p14:creationId xmlns:p14="http://schemas.microsoft.com/office/powerpoint/2010/main" val="22220094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Datumsplatzhalter 3"/>
          <p:cNvSpPr>
            <a:spLocks noGrp="1"/>
          </p:cNvSpPr>
          <p:nvPr>
            <p:ph type="dt" idx="1"/>
          </p:nvPr>
        </p:nvSpPr>
        <p:spPr/>
        <p:txBody>
          <a:bodyPr/>
          <a:lstStyle/>
          <a:p>
            <a:pPr rtl="0"/>
            <a:fld id="{1D6B5ACE-0C35-4443-9B97-BE02ED3A0E59}" type="datetime1">
              <a:rPr lang="de-DE" smtClean="0"/>
              <a:t>13.12.2020</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13</a:t>
            </a:fld>
            <a:endParaRPr lang="en-US"/>
          </a:p>
        </p:txBody>
      </p:sp>
    </p:spTree>
    <p:extLst>
      <p:ext uri="{BB962C8B-B14F-4D97-AF65-F5344CB8AC3E}">
        <p14:creationId xmlns:p14="http://schemas.microsoft.com/office/powerpoint/2010/main" val="21402513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Datumsplatzhalter 3"/>
          <p:cNvSpPr>
            <a:spLocks noGrp="1"/>
          </p:cNvSpPr>
          <p:nvPr>
            <p:ph type="dt" idx="1"/>
          </p:nvPr>
        </p:nvSpPr>
        <p:spPr/>
        <p:txBody>
          <a:bodyPr/>
          <a:lstStyle/>
          <a:p>
            <a:pPr rtl="0"/>
            <a:fld id="{8DAD9F1A-1DF9-43E0-8F0C-51293CA4D359}" type="datetime1">
              <a:rPr lang="de-DE" smtClean="0"/>
              <a:t>13.12.2020</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14</a:t>
            </a:fld>
            <a:endParaRPr lang="en-US"/>
          </a:p>
        </p:txBody>
      </p:sp>
    </p:spTree>
    <p:extLst>
      <p:ext uri="{BB962C8B-B14F-4D97-AF65-F5344CB8AC3E}">
        <p14:creationId xmlns:p14="http://schemas.microsoft.com/office/powerpoint/2010/main" val="1697579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Datumsplatzhalter 3"/>
          <p:cNvSpPr>
            <a:spLocks noGrp="1"/>
          </p:cNvSpPr>
          <p:nvPr>
            <p:ph type="dt" idx="1"/>
          </p:nvPr>
        </p:nvSpPr>
        <p:spPr/>
        <p:txBody>
          <a:bodyPr/>
          <a:lstStyle/>
          <a:p>
            <a:pPr rtl="0"/>
            <a:fld id="{5371F03C-B0E0-472D-B893-46849B9B38CD}" type="datetime1">
              <a:rPr lang="de-DE" smtClean="0"/>
              <a:t>13.12.2020</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15</a:t>
            </a:fld>
            <a:endParaRPr lang="en-US"/>
          </a:p>
        </p:txBody>
      </p:sp>
    </p:spTree>
    <p:extLst>
      <p:ext uri="{BB962C8B-B14F-4D97-AF65-F5344CB8AC3E}">
        <p14:creationId xmlns:p14="http://schemas.microsoft.com/office/powerpoint/2010/main" val="3845224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elfolie">
    <p:spTree>
      <p:nvGrpSpPr>
        <p:cNvPr id="1" name=""/>
        <p:cNvGrpSpPr/>
        <p:nvPr/>
      </p:nvGrpSpPr>
      <p:grpSpPr>
        <a:xfrm>
          <a:off x="0" y="0"/>
          <a:ext cx="0" cy="0"/>
          <a:chOff x="0" y="0"/>
          <a:chExt cx="0" cy="0"/>
        </a:xfrm>
      </p:grpSpPr>
      <p:sp>
        <p:nvSpPr>
          <p:cNvPr id="10" name="Rechteck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el 1"/>
          <p:cNvSpPr>
            <a:spLocks noGrp="1"/>
          </p:cNvSpPr>
          <p:nvPr>
            <p:ph type="ctrTitle"/>
          </p:nvPr>
        </p:nvSpPr>
        <p:spPr>
          <a:xfrm>
            <a:off x="1097280" y="758952"/>
            <a:ext cx="10058400" cy="3566160"/>
          </a:xfrm>
        </p:spPr>
        <p:txBody>
          <a:bodyPr rtlCol="0" anchor="b">
            <a:normAutofit/>
          </a:bodyPr>
          <a:lstStyle>
            <a:lvl1pPr algn="l">
              <a:lnSpc>
                <a:spcPct val="90000"/>
              </a:lnSpc>
              <a:defRPr sz="8000" spc="-50" baseline="0">
                <a:solidFill>
                  <a:schemeClr val="tx1">
                    <a:lumMod val="85000"/>
                    <a:lumOff val="15000"/>
                  </a:schemeClr>
                </a:solidFill>
              </a:defRPr>
            </a:lvl1pPr>
          </a:lstStyle>
          <a:p>
            <a:pPr rtl="0"/>
            <a:r>
              <a:rPr lang="de-DE"/>
              <a:t>Mastertitelformat bearbeiten</a:t>
            </a:r>
            <a:endParaRPr lang="en-US" dirty="0"/>
          </a:p>
        </p:txBody>
      </p:sp>
      <p:sp>
        <p:nvSpPr>
          <p:cNvPr id="3" name="Untertitel 2"/>
          <p:cNvSpPr>
            <a:spLocks noGrp="1"/>
          </p:cNvSpPr>
          <p:nvPr>
            <p:ph type="subTitle" idx="1"/>
          </p:nvPr>
        </p:nvSpPr>
        <p:spPr>
          <a:xfrm>
            <a:off x="1100051" y="4645152"/>
            <a:ext cx="10058400" cy="1143000"/>
          </a:xfrm>
        </p:spPr>
        <p:txBody>
          <a:bodyPr lIns="91440" rIns="91440" rtlCol="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pPr rtl="0"/>
            <a:r>
              <a:rPr lang="de-DE"/>
              <a:t>Master-Untertitelformat bearbeiten</a:t>
            </a:r>
            <a:endParaRPr lang="en-US" dirty="0"/>
          </a:p>
        </p:txBody>
      </p:sp>
      <p:cxnSp>
        <p:nvCxnSpPr>
          <p:cNvPr id="9" name="Gerader Verbinde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umsplatzhalter 3">
            <a:extLst>
              <a:ext uri="{FF2B5EF4-FFF2-40B4-BE49-F238E27FC236}">
                <a16:creationId xmlns:a16="http://schemas.microsoft.com/office/drawing/2014/main" id="{9925CCF1-92C0-4AF3-BFAF-4921631915AB}"/>
              </a:ext>
            </a:extLst>
          </p:cNvPr>
          <p:cNvSpPr>
            <a:spLocks noGrp="1"/>
          </p:cNvSpPr>
          <p:nvPr>
            <p:ph type="dt" sz="half" idx="10"/>
          </p:nvPr>
        </p:nvSpPr>
        <p:spPr/>
        <p:txBody>
          <a:bodyPr rtlCol="0"/>
          <a:lstStyle/>
          <a:p>
            <a:pPr rtl="0"/>
            <a:fld id="{D8EAE681-C22A-4455-8DB8-074A9FD03BFA}" type="datetime1">
              <a:rPr lang="de-DE" smtClean="0"/>
              <a:t>13.12.2020</a:t>
            </a:fld>
            <a:endParaRPr lang="en-US" dirty="0"/>
          </a:p>
        </p:txBody>
      </p:sp>
      <p:sp>
        <p:nvSpPr>
          <p:cNvPr id="5" name="Fußzeilenplatzhalt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rtlCol="0"/>
          <a:lstStyle/>
          <a:p>
            <a:pPr rtl="0"/>
            <a:endParaRPr lang="en-US" dirty="0"/>
          </a:p>
        </p:txBody>
      </p:sp>
      <p:sp>
        <p:nvSpPr>
          <p:cNvPr id="6" name="Foliennummernplatzhalt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rtlCol="0"/>
          <a:lstStyle/>
          <a:p>
            <a:pPr rtl="0"/>
            <a:fld id="{3A98EE3D-8CD1-4C3F-BD1C-C98C9596463C}" type="slidenum">
              <a:rPr lang="en-US" smtClean="0"/>
              <a:t>‹Nr.›</a:t>
            </a:fld>
            <a:endParaRPr lang="en-US" dirty="0"/>
          </a:p>
        </p:txBody>
      </p:sp>
    </p:spTree>
    <p:extLst>
      <p:ext uri="{BB962C8B-B14F-4D97-AF65-F5344CB8AC3E}">
        <p14:creationId xmlns:p14="http://schemas.microsoft.com/office/powerpoint/2010/main" val="42583314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rtlCol="0"/>
          <a:lstStyle/>
          <a:p>
            <a:pPr rtl="0"/>
            <a:r>
              <a:rPr lang="de-DE"/>
              <a:t>Mastertitelformat bearbeiten</a:t>
            </a:r>
            <a:endParaRPr lang="en-US" dirty="0"/>
          </a:p>
        </p:txBody>
      </p:sp>
      <p:sp>
        <p:nvSpPr>
          <p:cNvPr id="3" name="Vertikaler Textplatzhalter 2"/>
          <p:cNvSpPr>
            <a:spLocks noGrp="1"/>
          </p:cNvSpPr>
          <p:nvPr>
            <p:ph type="body" orient="vert" idx="1"/>
          </p:nvPr>
        </p:nvSpPr>
        <p:spPr/>
        <p:txBody>
          <a:bodyPr vert="eaVert" lIns="45720" tIns="0" rIns="45720" bIns="0" rtlCol="0"/>
          <a:lstStyle/>
          <a:p>
            <a:pPr lvl="0" rtl="0"/>
            <a:r>
              <a:rPr lang="de-DE"/>
              <a:t>Mastertextformat bearbeiten</a:t>
            </a:r>
          </a:p>
          <a:p>
            <a:pPr lvl="1" rtl="0"/>
            <a:r>
              <a:rPr lang="de-DE"/>
              <a:t>Zweite Ebene</a:t>
            </a:r>
          </a:p>
          <a:p>
            <a:pPr lvl="2" rtl="0"/>
            <a:r>
              <a:rPr lang="de-DE"/>
              <a:t>Dritte Ebene</a:t>
            </a:r>
          </a:p>
          <a:p>
            <a:pPr lvl="3" rtl="0"/>
            <a:r>
              <a:rPr lang="de-DE"/>
              <a:t>Vierte Ebene</a:t>
            </a:r>
          </a:p>
          <a:p>
            <a:pPr lvl="4" rtl="0"/>
            <a:r>
              <a:rPr lang="de-DE"/>
              <a:t>Fünfte Ebene</a:t>
            </a:r>
            <a:endParaRPr lang="en-US" dirty="0"/>
          </a:p>
        </p:txBody>
      </p:sp>
      <p:sp>
        <p:nvSpPr>
          <p:cNvPr id="7" name="Datumsplatzhalter 6">
            <a:extLst>
              <a:ext uri="{FF2B5EF4-FFF2-40B4-BE49-F238E27FC236}">
                <a16:creationId xmlns:a16="http://schemas.microsoft.com/office/drawing/2014/main" id="{7D5506EE-1026-4F35-9ACC-BD05BE0F9B36}"/>
              </a:ext>
            </a:extLst>
          </p:cNvPr>
          <p:cNvSpPr>
            <a:spLocks noGrp="1"/>
          </p:cNvSpPr>
          <p:nvPr>
            <p:ph type="dt" sz="half" idx="10"/>
          </p:nvPr>
        </p:nvSpPr>
        <p:spPr/>
        <p:txBody>
          <a:bodyPr rtlCol="0"/>
          <a:lstStyle/>
          <a:p>
            <a:pPr rtl="0"/>
            <a:fld id="{EA2F1565-F26E-4AD1-AC12-5A0411F57249}" type="datetime1">
              <a:rPr lang="de-DE" smtClean="0"/>
              <a:t>13.12.2020</a:t>
            </a:fld>
            <a:endParaRPr lang="en-US" dirty="0"/>
          </a:p>
        </p:txBody>
      </p:sp>
      <p:sp>
        <p:nvSpPr>
          <p:cNvPr id="8" name="Fußzeilenplatzhalter 7">
            <a:extLst>
              <a:ext uri="{FF2B5EF4-FFF2-40B4-BE49-F238E27FC236}">
                <a16:creationId xmlns:a16="http://schemas.microsoft.com/office/drawing/2014/main" id="{B7696E5F-8D95-4450-AE52-5438E6EDE2BF}"/>
              </a:ext>
            </a:extLst>
          </p:cNvPr>
          <p:cNvSpPr>
            <a:spLocks noGrp="1"/>
          </p:cNvSpPr>
          <p:nvPr>
            <p:ph type="ftr" sz="quarter" idx="11"/>
          </p:nvPr>
        </p:nvSpPr>
        <p:spPr/>
        <p:txBody>
          <a:bodyPr rtlCol="0"/>
          <a:lstStyle/>
          <a:p>
            <a:pPr rtl="0"/>
            <a:endParaRPr lang="en-US" dirty="0"/>
          </a:p>
        </p:txBody>
      </p:sp>
      <p:sp>
        <p:nvSpPr>
          <p:cNvPr id="9" name="Foliennummernplatzhalter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rtlCol="0"/>
          <a:lstStyle/>
          <a:p>
            <a:pPr rtl="0"/>
            <a:fld id="{3A98EE3D-8CD1-4C3F-BD1C-C98C9596463C}" type="slidenum">
              <a:rPr lang="en-US" smtClean="0"/>
              <a:t>‹Nr.›</a:t>
            </a:fld>
            <a:endParaRPr lang="en-US" dirty="0"/>
          </a:p>
        </p:txBody>
      </p:sp>
    </p:spTree>
    <p:extLst>
      <p:ext uri="{BB962C8B-B14F-4D97-AF65-F5344CB8AC3E}">
        <p14:creationId xmlns:p14="http://schemas.microsoft.com/office/powerpoint/2010/main" val="16722698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kaler Titel und Text">
    <p:spTree>
      <p:nvGrpSpPr>
        <p:cNvPr id="1" name=""/>
        <p:cNvGrpSpPr/>
        <p:nvPr/>
      </p:nvGrpSpPr>
      <p:grpSpPr>
        <a:xfrm>
          <a:off x="0" y="0"/>
          <a:ext cx="0" cy="0"/>
          <a:chOff x="0" y="0"/>
          <a:chExt cx="0" cy="0"/>
        </a:xfrm>
      </p:grpSpPr>
      <p:sp>
        <p:nvSpPr>
          <p:cNvPr id="9" name="Rechteck 8">
            <a:extLst>
              <a:ext uri="{FF2B5EF4-FFF2-40B4-BE49-F238E27FC236}">
                <a16:creationId xmlns:a16="http://schemas.microsoft.com/office/drawing/2014/main"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kaler Titel 1"/>
          <p:cNvSpPr>
            <a:spLocks noGrp="1"/>
          </p:cNvSpPr>
          <p:nvPr>
            <p:ph type="title" orient="vert"/>
          </p:nvPr>
        </p:nvSpPr>
        <p:spPr>
          <a:xfrm>
            <a:off x="8724900" y="412302"/>
            <a:ext cx="2628900" cy="5759898"/>
          </a:xfrm>
        </p:spPr>
        <p:txBody>
          <a:bodyPr vert="eaVert" rtlCol="0"/>
          <a:lstStyle/>
          <a:p>
            <a:pPr rtl="0"/>
            <a:r>
              <a:rPr lang="de-DE"/>
              <a:t>Mastertitelformat bearbeiten</a:t>
            </a:r>
            <a:endParaRPr lang="en-US" dirty="0"/>
          </a:p>
        </p:txBody>
      </p:sp>
      <p:sp>
        <p:nvSpPr>
          <p:cNvPr id="3" name="Vertikaler Textplatzhalter 2"/>
          <p:cNvSpPr>
            <a:spLocks noGrp="1"/>
          </p:cNvSpPr>
          <p:nvPr>
            <p:ph type="body" orient="vert" idx="1"/>
          </p:nvPr>
        </p:nvSpPr>
        <p:spPr>
          <a:xfrm>
            <a:off x="838200" y="412302"/>
            <a:ext cx="7734300" cy="5759898"/>
          </a:xfrm>
        </p:spPr>
        <p:txBody>
          <a:bodyPr vert="eaVert" lIns="45720" tIns="0" rIns="45720" bIns="0" rtlCol="0"/>
          <a:lstStyle/>
          <a:p>
            <a:pPr lvl="0" rtl="0"/>
            <a:r>
              <a:rPr lang="de-DE"/>
              <a:t>Mastertextformat bearbeiten</a:t>
            </a:r>
          </a:p>
          <a:p>
            <a:pPr lvl="1" rtl="0"/>
            <a:r>
              <a:rPr lang="de-DE"/>
              <a:t>Zweite Ebene</a:t>
            </a:r>
          </a:p>
          <a:p>
            <a:pPr lvl="2" rtl="0"/>
            <a:r>
              <a:rPr lang="de-DE"/>
              <a:t>Dritte Ebene</a:t>
            </a:r>
          </a:p>
          <a:p>
            <a:pPr lvl="3" rtl="0"/>
            <a:r>
              <a:rPr lang="de-DE"/>
              <a:t>Vierte Ebene</a:t>
            </a:r>
          </a:p>
          <a:p>
            <a:pPr lvl="4" rtl="0"/>
            <a:r>
              <a:rPr lang="de-DE"/>
              <a:t>Fünfte Ebene</a:t>
            </a:r>
            <a:endParaRPr lang="en-US" dirty="0"/>
          </a:p>
        </p:txBody>
      </p:sp>
      <p:sp>
        <p:nvSpPr>
          <p:cNvPr id="7" name="Datumsplatzhalter 6">
            <a:extLst>
              <a:ext uri="{FF2B5EF4-FFF2-40B4-BE49-F238E27FC236}">
                <a16:creationId xmlns:a16="http://schemas.microsoft.com/office/drawing/2014/main" id="{AF33D6B0-F070-45C4-A472-19F432BE3932}"/>
              </a:ext>
            </a:extLst>
          </p:cNvPr>
          <p:cNvSpPr>
            <a:spLocks noGrp="1"/>
          </p:cNvSpPr>
          <p:nvPr>
            <p:ph type="dt" sz="half" idx="10"/>
          </p:nvPr>
        </p:nvSpPr>
        <p:spPr/>
        <p:txBody>
          <a:bodyPr rtlCol="0"/>
          <a:lstStyle/>
          <a:p>
            <a:pPr rtl="0"/>
            <a:fld id="{7199C6F9-0F52-428C-BBF9-CC45EAB446E4}" type="datetime1">
              <a:rPr lang="de-DE" smtClean="0"/>
              <a:t>13.12.2020</a:t>
            </a:fld>
            <a:endParaRPr lang="en-US" dirty="0"/>
          </a:p>
        </p:txBody>
      </p:sp>
      <p:sp>
        <p:nvSpPr>
          <p:cNvPr id="8" name="Fußzeilenplatzhalter 7">
            <a:extLst>
              <a:ext uri="{FF2B5EF4-FFF2-40B4-BE49-F238E27FC236}">
                <a16:creationId xmlns:a16="http://schemas.microsoft.com/office/drawing/2014/main" id="{9975399F-DAB2-410D-967F-ED17E6F796E7}"/>
              </a:ext>
            </a:extLst>
          </p:cNvPr>
          <p:cNvSpPr>
            <a:spLocks noGrp="1"/>
          </p:cNvSpPr>
          <p:nvPr>
            <p:ph type="ftr" sz="quarter" idx="11"/>
          </p:nvPr>
        </p:nvSpPr>
        <p:spPr/>
        <p:txBody>
          <a:bodyPr rtlCol="0"/>
          <a:lstStyle/>
          <a:p>
            <a:pPr rtl="0"/>
            <a:endParaRPr lang="en-US" dirty="0"/>
          </a:p>
        </p:txBody>
      </p:sp>
      <p:sp>
        <p:nvSpPr>
          <p:cNvPr id="10" name="Foliennummernplatzhalter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rtlCol="0"/>
          <a:lstStyle/>
          <a:p>
            <a:pPr rtl="0"/>
            <a:fld id="{3A98EE3D-8CD1-4C3F-BD1C-C98C9596463C}" type="slidenum">
              <a:rPr lang="en-US" smtClean="0"/>
              <a:t>‹Nr.›</a:t>
            </a:fld>
            <a:endParaRPr lang="en-US" dirty="0"/>
          </a:p>
        </p:txBody>
      </p:sp>
    </p:spTree>
    <p:extLst>
      <p:ext uri="{BB962C8B-B14F-4D97-AF65-F5344CB8AC3E}">
        <p14:creationId xmlns:p14="http://schemas.microsoft.com/office/powerpoint/2010/main" val="7618272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rtlCol="0"/>
          <a:lstStyle/>
          <a:p>
            <a:pPr rtl="0"/>
            <a:r>
              <a:rPr lang="de-DE"/>
              <a:t>Mastertitelformat bearbeiten</a:t>
            </a:r>
            <a:endParaRPr lang="en-US" dirty="0"/>
          </a:p>
        </p:txBody>
      </p:sp>
      <p:sp>
        <p:nvSpPr>
          <p:cNvPr id="3" name="Inhaltsplatzhalter 2"/>
          <p:cNvSpPr>
            <a:spLocks noGrp="1"/>
          </p:cNvSpPr>
          <p:nvPr>
            <p:ph idx="1"/>
          </p:nvPr>
        </p:nvSpPr>
        <p:spPr/>
        <p:txBody>
          <a:bodyPr rtlCol="0"/>
          <a:lstStyle/>
          <a:p>
            <a:pPr lvl="0" rtl="0"/>
            <a:r>
              <a:rPr lang="de-DE"/>
              <a:t>Mastertextformat bearbeiten</a:t>
            </a:r>
          </a:p>
          <a:p>
            <a:pPr lvl="1" rtl="0"/>
            <a:r>
              <a:rPr lang="de-DE"/>
              <a:t>Zweite Ebene</a:t>
            </a:r>
          </a:p>
          <a:p>
            <a:pPr lvl="2" rtl="0"/>
            <a:r>
              <a:rPr lang="de-DE"/>
              <a:t>Dritte Ebene</a:t>
            </a:r>
          </a:p>
          <a:p>
            <a:pPr lvl="3" rtl="0"/>
            <a:r>
              <a:rPr lang="de-DE"/>
              <a:t>Vierte Ebene</a:t>
            </a:r>
          </a:p>
          <a:p>
            <a:pPr lvl="4" rtl="0"/>
            <a:r>
              <a:rPr lang="de-DE"/>
              <a:t>Fünfte Ebene</a:t>
            </a:r>
            <a:endParaRPr lang="en-US" dirty="0"/>
          </a:p>
        </p:txBody>
      </p:sp>
      <p:sp>
        <p:nvSpPr>
          <p:cNvPr id="7" name="Datumsplatzhalter 6">
            <a:extLst>
              <a:ext uri="{FF2B5EF4-FFF2-40B4-BE49-F238E27FC236}">
                <a16:creationId xmlns:a16="http://schemas.microsoft.com/office/drawing/2014/main" id="{354D8B55-9EA8-4B81-8E84-9B93B0A27559}"/>
              </a:ext>
            </a:extLst>
          </p:cNvPr>
          <p:cNvSpPr>
            <a:spLocks noGrp="1"/>
          </p:cNvSpPr>
          <p:nvPr>
            <p:ph type="dt" sz="half" idx="10"/>
          </p:nvPr>
        </p:nvSpPr>
        <p:spPr/>
        <p:txBody>
          <a:bodyPr rtlCol="0"/>
          <a:lstStyle/>
          <a:p>
            <a:pPr rtl="0"/>
            <a:fld id="{CBA874DB-5CCB-4316-9139-860F727CD71C}" type="datetime1">
              <a:rPr lang="de-DE" smtClean="0"/>
              <a:t>13.12.2020</a:t>
            </a:fld>
            <a:endParaRPr lang="en-US" dirty="0"/>
          </a:p>
        </p:txBody>
      </p:sp>
      <p:sp>
        <p:nvSpPr>
          <p:cNvPr id="8" name="Fußzeilenplatzhalt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rtlCol="0"/>
          <a:lstStyle/>
          <a:p>
            <a:pPr rtl="0"/>
            <a:endParaRPr lang="en-US" dirty="0"/>
          </a:p>
        </p:txBody>
      </p:sp>
      <p:sp>
        <p:nvSpPr>
          <p:cNvPr id="9" name="Foliennummernplatzhalt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rtlCol="0"/>
          <a:lstStyle/>
          <a:p>
            <a:pPr rtl="0"/>
            <a:fld id="{3A98EE3D-8CD1-4C3F-BD1C-C98C9596463C}" type="slidenum">
              <a:rPr lang="en-US" smtClean="0"/>
              <a:t>‹Nr.›</a:t>
            </a:fld>
            <a:endParaRPr lang="en-US" dirty="0"/>
          </a:p>
        </p:txBody>
      </p:sp>
    </p:spTree>
    <p:extLst>
      <p:ext uri="{BB962C8B-B14F-4D97-AF65-F5344CB8AC3E}">
        <p14:creationId xmlns:p14="http://schemas.microsoft.com/office/powerpoint/2010/main" val="8926706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Abschnittsüberschrift">
    <p:bg>
      <p:bgPr>
        <a:solidFill>
          <a:schemeClr val="bg1"/>
        </a:solidFill>
        <a:effectLst/>
      </p:bgPr>
    </p:bg>
    <p:spTree>
      <p:nvGrpSpPr>
        <p:cNvPr id="1" name=""/>
        <p:cNvGrpSpPr/>
        <p:nvPr/>
      </p:nvGrpSpPr>
      <p:grpSpPr>
        <a:xfrm>
          <a:off x="0" y="0"/>
          <a:ext cx="0" cy="0"/>
          <a:chOff x="0" y="0"/>
          <a:chExt cx="0" cy="0"/>
        </a:xfrm>
      </p:grpSpPr>
      <p:sp>
        <p:nvSpPr>
          <p:cNvPr id="10" name="Rechteck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el 1"/>
          <p:cNvSpPr>
            <a:spLocks noGrp="1"/>
          </p:cNvSpPr>
          <p:nvPr>
            <p:ph type="title"/>
          </p:nvPr>
        </p:nvSpPr>
        <p:spPr>
          <a:xfrm>
            <a:off x="1097280" y="758952"/>
            <a:ext cx="10058400" cy="3566160"/>
          </a:xfrm>
        </p:spPr>
        <p:txBody>
          <a:bodyPr rtlCol="0" anchor="b" anchorCtr="0">
            <a:normAutofit/>
          </a:bodyPr>
          <a:lstStyle>
            <a:lvl1pPr>
              <a:lnSpc>
                <a:spcPct val="90000"/>
              </a:lnSpc>
              <a:defRPr sz="8000" b="0">
                <a:solidFill>
                  <a:schemeClr val="tx1">
                    <a:lumMod val="85000"/>
                    <a:lumOff val="15000"/>
                  </a:schemeClr>
                </a:solidFill>
              </a:defRPr>
            </a:lvl1pPr>
          </a:lstStyle>
          <a:p>
            <a:pPr rtl="0"/>
            <a:r>
              <a:rPr lang="de-DE"/>
              <a:t>Mastertitelformat bearbeiten</a:t>
            </a:r>
            <a:endParaRPr lang="en-US" dirty="0"/>
          </a:p>
        </p:txBody>
      </p:sp>
      <p:sp>
        <p:nvSpPr>
          <p:cNvPr id="3" name="Textplatzhalter 2"/>
          <p:cNvSpPr>
            <a:spLocks noGrp="1"/>
          </p:cNvSpPr>
          <p:nvPr>
            <p:ph type="body" idx="1"/>
          </p:nvPr>
        </p:nvSpPr>
        <p:spPr>
          <a:xfrm>
            <a:off x="1097280" y="4663440"/>
            <a:ext cx="10058400" cy="1143000"/>
          </a:xfrm>
        </p:spPr>
        <p:txBody>
          <a:bodyPr lIns="91440" rIns="91440" rtlCol="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de-DE"/>
              <a:t>Mastertextformat bearbeiten</a:t>
            </a:r>
          </a:p>
        </p:txBody>
      </p:sp>
      <p:cxnSp>
        <p:nvCxnSpPr>
          <p:cNvPr id="9" name="Gerader Verbinde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umsplatzhalter 6">
            <a:extLst>
              <a:ext uri="{FF2B5EF4-FFF2-40B4-BE49-F238E27FC236}">
                <a16:creationId xmlns:a16="http://schemas.microsoft.com/office/drawing/2014/main" id="{AAF2E137-EC28-48F8-9198-1F02539029B6}"/>
              </a:ext>
            </a:extLst>
          </p:cNvPr>
          <p:cNvSpPr>
            <a:spLocks noGrp="1"/>
          </p:cNvSpPr>
          <p:nvPr>
            <p:ph type="dt" sz="half" idx="10"/>
          </p:nvPr>
        </p:nvSpPr>
        <p:spPr/>
        <p:txBody>
          <a:bodyPr rtlCol="0"/>
          <a:lstStyle/>
          <a:p>
            <a:pPr rtl="0"/>
            <a:fld id="{CCFE9410-2AD7-4D4C-806C-C800E818392C}" type="datetime1">
              <a:rPr lang="de-DE" smtClean="0"/>
              <a:t>13.12.2020</a:t>
            </a:fld>
            <a:endParaRPr lang="en-US" dirty="0"/>
          </a:p>
        </p:txBody>
      </p:sp>
      <p:sp>
        <p:nvSpPr>
          <p:cNvPr id="8" name="Fußzeilenplatzhalt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rtlCol="0"/>
          <a:lstStyle/>
          <a:p>
            <a:pPr rtl="0"/>
            <a:endParaRPr lang="en-US" dirty="0"/>
          </a:p>
        </p:txBody>
      </p:sp>
      <p:sp>
        <p:nvSpPr>
          <p:cNvPr id="11" name="Foliennummernplatzhalt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rtlCol="0"/>
          <a:lstStyle/>
          <a:p>
            <a:pPr rtl="0"/>
            <a:fld id="{3A98EE3D-8CD1-4C3F-BD1C-C98C9596463C}" type="slidenum">
              <a:rPr lang="en-US" smtClean="0"/>
              <a:t>‹Nr.›</a:t>
            </a:fld>
            <a:endParaRPr lang="en-US" dirty="0"/>
          </a:p>
        </p:txBody>
      </p:sp>
    </p:spTree>
    <p:extLst>
      <p:ext uri="{BB962C8B-B14F-4D97-AF65-F5344CB8AC3E}">
        <p14:creationId xmlns:p14="http://schemas.microsoft.com/office/powerpoint/2010/main" val="33041625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8" name="Titel 7"/>
          <p:cNvSpPr>
            <a:spLocks noGrp="1"/>
          </p:cNvSpPr>
          <p:nvPr>
            <p:ph type="title"/>
          </p:nvPr>
        </p:nvSpPr>
        <p:spPr>
          <a:xfrm>
            <a:off x="1097280" y="286603"/>
            <a:ext cx="10058400" cy="1450757"/>
          </a:xfrm>
        </p:spPr>
        <p:txBody>
          <a:bodyPr rtlCol="0"/>
          <a:lstStyle/>
          <a:p>
            <a:pPr rtl="0"/>
            <a:r>
              <a:rPr lang="de-DE"/>
              <a:t>Mastertitelformat bearbeiten</a:t>
            </a:r>
            <a:endParaRPr lang="en-US" dirty="0"/>
          </a:p>
        </p:txBody>
      </p:sp>
      <p:sp>
        <p:nvSpPr>
          <p:cNvPr id="3" name="Inhaltsplatzhalter 2"/>
          <p:cNvSpPr>
            <a:spLocks noGrp="1"/>
          </p:cNvSpPr>
          <p:nvPr>
            <p:ph sz="half" idx="1"/>
          </p:nvPr>
        </p:nvSpPr>
        <p:spPr>
          <a:xfrm>
            <a:off x="1097280" y="2120900"/>
            <a:ext cx="4639736" cy="3748193"/>
          </a:xfrm>
        </p:spPr>
        <p:txBody>
          <a:bodyPr rtlCol="0"/>
          <a:lstStyle/>
          <a:p>
            <a:pPr lvl="0" rtl="0"/>
            <a:r>
              <a:rPr lang="de-DE"/>
              <a:t>Mastertextformat bearbeiten</a:t>
            </a:r>
          </a:p>
          <a:p>
            <a:pPr lvl="1" rtl="0"/>
            <a:r>
              <a:rPr lang="de-DE"/>
              <a:t>Zweite Ebene</a:t>
            </a:r>
          </a:p>
          <a:p>
            <a:pPr lvl="2" rtl="0"/>
            <a:r>
              <a:rPr lang="de-DE"/>
              <a:t>Dritte Ebene</a:t>
            </a:r>
          </a:p>
          <a:p>
            <a:pPr lvl="3" rtl="0"/>
            <a:r>
              <a:rPr lang="de-DE"/>
              <a:t>Vierte Ebene</a:t>
            </a:r>
          </a:p>
          <a:p>
            <a:pPr lvl="4" rtl="0"/>
            <a:r>
              <a:rPr lang="de-DE"/>
              <a:t>Fünfte Ebene</a:t>
            </a:r>
            <a:endParaRPr lang="en-US" dirty="0"/>
          </a:p>
        </p:txBody>
      </p:sp>
      <p:sp>
        <p:nvSpPr>
          <p:cNvPr id="4" name="Inhaltsplatzhalter 3"/>
          <p:cNvSpPr>
            <a:spLocks noGrp="1"/>
          </p:cNvSpPr>
          <p:nvPr>
            <p:ph sz="half" idx="2"/>
          </p:nvPr>
        </p:nvSpPr>
        <p:spPr>
          <a:xfrm>
            <a:off x="6515944" y="2120900"/>
            <a:ext cx="4639736" cy="3748194"/>
          </a:xfrm>
        </p:spPr>
        <p:txBody>
          <a:bodyPr rtlCol="0"/>
          <a:lstStyle/>
          <a:p>
            <a:pPr lvl="0" rtl="0"/>
            <a:r>
              <a:rPr lang="de-DE"/>
              <a:t>Mastertextformat bearbeiten</a:t>
            </a:r>
          </a:p>
          <a:p>
            <a:pPr lvl="1" rtl="0"/>
            <a:r>
              <a:rPr lang="de-DE"/>
              <a:t>Zweite Ebene</a:t>
            </a:r>
          </a:p>
          <a:p>
            <a:pPr lvl="2" rtl="0"/>
            <a:r>
              <a:rPr lang="de-DE"/>
              <a:t>Dritte Ebene</a:t>
            </a:r>
          </a:p>
          <a:p>
            <a:pPr lvl="3" rtl="0"/>
            <a:r>
              <a:rPr lang="de-DE"/>
              <a:t>Vierte Ebene</a:t>
            </a:r>
          </a:p>
          <a:p>
            <a:pPr lvl="4" rtl="0"/>
            <a:r>
              <a:rPr lang="de-DE"/>
              <a:t>Fünfte Ebene</a:t>
            </a:r>
            <a:endParaRPr lang="en-US" dirty="0"/>
          </a:p>
        </p:txBody>
      </p:sp>
      <p:sp>
        <p:nvSpPr>
          <p:cNvPr id="2" name="Datumsplatzhalter 1">
            <a:extLst>
              <a:ext uri="{FF2B5EF4-FFF2-40B4-BE49-F238E27FC236}">
                <a16:creationId xmlns:a16="http://schemas.microsoft.com/office/drawing/2014/main" id="{5782D47D-B0DC-4C40-BCC6-BBBA32584A38}"/>
              </a:ext>
            </a:extLst>
          </p:cNvPr>
          <p:cNvSpPr>
            <a:spLocks noGrp="1"/>
          </p:cNvSpPr>
          <p:nvPr>
            <p:ph type="dt" sz="half" idx="10"/>
          </p:nvPr>
        </p:nvSpPr>
        <p:spPr/>
        <p:txBody>
          <a:bodyPr rtlCol="0"/>
          <a:lstStyle/>
          <a:p>
            <a:pPr rtl="0"/>
            <a:fld id="{E7AA17D8-71AF-4374-8839-09392D440A0A}" type="datetime1">
              <a:rPr lang="de-DE" smtClean="0"/>
              <a:t>13.12.2020</a:t>
            </a:fld>
            <a:endParaRPr lang="en-US" dirty="0"/>
          </a:p>
        </p:txBody>
      </p:sp>
      <p:sp>
        <p:nvSpPr>
          <p:cNvPr id="9" name="Fußzeilenplatzhalt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rtlCol="0"/>
          <a:lstStyle/>
          <a:p>
            <a:pPr rtl="0"/>
            <a:endParaRPr lang="en-US" dirty="0"/>
          </a:p>
        </p:txBody>
      </p:sp>
      <p:sp>
        <p:nvSpPr>
          <p:cNvPr id="10" name="Foliennummernplatzhalt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rtlCol="0"/>
          <a:lstStyle/>
          <a:p>
            <a:pPr rtl="0"/>
            <a:fld id="{3A98EE3D-8CD1-4C3F-BD1C-C98C9596463C}" type="slidenum">
              <a:rPr lang="en-US" smtClean="0"/>
              <a:t>‹Nr.›</a:t>
            </a:fld>
            <a:endParaRPr lang="en-US" dirty="0"/>
          </a:p>
        </p:txBody>
      </p:sp>
    </p:spTree>
    <p:extLst>
      <p:ext uri="{BB962C8B-B14F-4D97-AF65-F5344CB8AC3E}">
        <p14:creationId xmlns:p14="http://schemas.microsoft.com/office/powerpoint/2010/main" val="42566630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10" name="Titel 9"/>
          <p:cNvSpPr>
            <a:spLocks noGrp="1"/>
          </p:cNvSpPr>
          <p:nvPr>
            <p:ph type="title"/>
          </p:nvPr>
        </p:nvSpPr>
        <p:spPr>
          <a:xfrm>
            <a:off x="1097280" y="286603"/>
            <a:ext cx="10058400" cy="1450757"/>
          </a:xfrm>
        </p:spPr>
        <p:txBody>
          <a:bodyPr rtlCol="0"/>
          <a:lstStyle/>
          <a:p>
            <a:pPr rtl="0"/>
            <a:r>
              <a:rPr lang="de-DE"/>
              <a:t>Mastertitelformat bearbeiten</a:t>
            </a:r>
            <a:endParaRPr lang="en-US" dirty="0"/>
          </a:p>
        </p:txBody>
      </p:sp>
      <p:sp>
        <p:nvSpPr>
          <p:cNvPr id="3" name="Textplatzhalter 2"/>
          <p:cNvSpPr>
            <a:spLocks noGrp="1"/>
          </p:cNvSpPr>
          <p:nvPr>
            <p:ph type="body" idx="1"/>
          </p:nvPr>
        </p:nvSpPr>
        <p:spPr>
          <a:xfrm>
            <a:off x="1097280" y="2057400"/>
            <a:ext cx="4639736" cy="736282"/>
          </a:xfrm>
        </p:spPr>
        <p:txBody>
          <a:bodyPr lIns="91440" rIns="91440" rtlCol="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de-DE"/>
              <a:t>Mastertextformat bearbeiten</a:t>
            </a:r>
          </a:p>
        </p:txBody>
      </p:sp>
      <p:sp>
        <p:nvSpPr>
          <p:cNvPr id="4" name="Inhaltsplatzhalter 3"/>
          <p:cNvSpPr>
            <a:spLocks noGrp="1"/>
          </p:cNvSpPr>
          <p:nvPr>
            <p:ph sz="half" idx="2"/>
          </p:nvPr>
        </p:nvSpPr>
        <p:spPr>
          <a:xfrm>
            <a:off x="1097280" y="2958274"/>
            <a:ext cx="4639736" cy="2910821"/>
          </a:xfrm>
        </p:spPr>
        <p:txBody>
          <a:bodyPr rtlCol="0"/>
          <a:lstStyle/>
          <a:p>
            <a:pPr lvl="0" rtl="0"/>
            <a:r>
              <a:rPr lang="de-DE"/>
              <a:t>Mastertextformat bearbeiten</a:t>
            </a:r>
          </a:p>
          <a:p>
            <a:pPr lvl="1" rtl="0"/>
            <a:r>
              <a:rPr lang="de-DE"/>
              <a:t>Zweite Ebene</a:t>
            </a:r>
          </a:p>
          <a:p>
            <a:pPr lvl="2" rtl="0"/>
            <a:r>
              <a:rPr lang="de-DE"/>
              <a:t>Dritte Ebene</a:t>
            </a:r>
          </a:p>
          <a:p>
            <a:pPr lvl="3" rtl="0"/>
            <a:r>
              <a:rPr lang="de-DE"/>
              <a:t>Vierte Ebene</a:t>
            </a:r>
          </a:p>
          <a:p>
            <a:pPr lvl="4" rtl="0"/>
            <a:r>
              <a:rPr lang="de-DE"/>
              <a:t>Fünfte Ebene</a:t>
            </a:r>
            <a:endParaRPr lang="en-US" dirty="0"/>
          </a:p>
        </p:txBody>
      </p:sp>
      <p:sp>
        <p:nvSpPr>
          <p:cNvPr id="5" name="Textplatzhalter 4"/>
          <p:cNvSpPr>
            <a:spLocks noGrp="1"/>
          </p:cNvSpPr>
          <p:nvPr>
            <p:ph type="body" sz="quarter" idx="3"/>
          </p:nvPr>
        </p:nvSpPr>
        <p:spPr>
          <a:xfrm>
            <a:off x="6515944" y="2057400"/>
            <a:ext cx="4639736" cy="736282"/>
          </a:xfrm>
        </p:spPr>
        <p:txBody>
          <a:bodyPr lIns="91440" rIns="91440" rtlCol="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de-DE"/>
              <a:t>Mastertextformat bearbeiten</a:t>
            </a:r>
          </a:p>
        </p:txBody>
      </p:sp>
      <p:sp>
        <p:nvSpPr>
          <p:cNvPr id="6" name="Inhaltsplatzhalter 5"/>
          <p:cNvSpPr>
            <a:spLocks noGrp="1"/>
          </p:cNvSpPr>
          <p:nvPr>
            <p:ph sz="quarter" idx="4"/>
          </p:nvPr>
        </p:nvSpPr>
        <p:spPr>
          <a:xfrm>
            <a:off x="6515944" y="2958273"/>
            <a:ext cx="4639736" cy="2910821"/>
          </a:xfrm>
        </p:spPr>
        <p:txBody>
          <a:bodyPr rtlCol="0"/>
          <a:lstStyle/>
          <a:p>
            <a:pPr lvl="0" rtl="0"/>
            <a:r>
              <a:rPr lang="de-DE"/>
              <a:t>Mastertextformat bearbeiten</a:t>
            </a:r>
          </a:p>
          <a:p>
            <a:pPr lvl="1" rtl="0"/>
            <a:r>
              <a:rPr lang="de-DE"/>
              <a:t>Zweite Ebene</a:t>
            </a:r>
          </a:p>
          <a:p>
            <a:pPr lvl="2" rtl="0"/>
            <a:r>
              <a:rPr lang="de-DE"/>
              <a:t>Dritte Ebene</a:t>
            </a:r>
          </a:p>
          <a:p>
            <a:pPr lvl="3" rtl="0"/>
            <a:r>
              <a:rPr lang="de-DE"/>
              <a:t>Vierte Ebene</a:t>
            </a:r>
          </a:p>
          <a:p>
            <a:pPr lvl="4" rtl="0"/>
            <a:r>
              <a:rPr lang="de-DE"/>
              <a:t>Fünfte Ebene</a:t>
            </a:r>
            <a:endParaRPr lang="en-US" dirty="0"/>
          </a:p>
        </p:txBody>
      </p:sp>
      <p:sp>
        <p:nvSpPr>
          <p:cNvPr id="2" name="Datumsplatzhalter 1">
            <a:extLst>
              <a:ext uri="{FF2B5EF4-FFF2-40B4-BE49-F238E27FC236}">
                <a16:creationId xmlns:a16="http://schemas.microsoft.com/office/drawing/2014/main" id="{8AF8A515-AA94-45D1-9223-5C2272618D85}"/>
              </a:ext>
            </a:extLst>
          </p:cNvPr>
          <p:cNvSpPr>
            <a:spLocks noGrp="1"/>
          </p:cNvSpPr>
          <p:nvPr>
            <p:ph type="dt" sz="half" idx="10"/>
          </p:nvPr>
        </p:nvSpPr>
        <p:spPr/>
        <p:txBody>
          <a:bodyPr rtlCol="0"/>
          <a:lstStyle/>
          <a:p>
            <a:pPr rtl="0"/>
            <a:fld id="{EA283C31-07E8-4AD2-8258-869083113F57}" type="datetime1">
              <a:rPr lang="de-DE" smtClean="0"/>
              <a:t>13.12.2020</a:t>
            </a:fld>
            <a:endParaRPr lang="en-US" dirty="0"/>
          </a:p>
        </p:txBody>
      </p:sp>
      <p:sp>
        <p:nvSpPr>
          <p:cNvPr id="11" name="Fußzeilenplatzhalt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rtlCol="0"/>
          <a:lstStyle/>
          <a:p>
            <a:pPr rtl="0"/>
            <a:endParaRPr lang="en-US" dirty="0"/>
          </a:p>
        </p:txBody>
      </p:sp>
      <p:sp>
        <p:nvSpPr>
          <p:cNvPr id="12" name="Foliennummernplatzhalt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rtlCol="0"/>
          <a:lstStyle/>
          <a:p>
            <a:pPr rtl="0"/>
            <a:fld id="{3A98EE3D-8CD1-4C3F-BD1C-C98C9596463C}" type="slidenum">
              <a:rPr lang="en-US" smtClean="0"/>
              <a:t>‹Nr.›</a:t>
            </a:fld>
            <a:endParaRPr lang="en-US" dirty="0"/>
          </a:p>
        </p:txBody>
      </p:sp>
    </p:spTree>
    <p:extLst>
      <p:ext uri="{BB962C8B-B14F-4D97-AF65-F5344CB8AC3E}">
        <p14:creationId xmlns:p14="http://schemas.microsoft.com/office/powerpoint/2010/main" val="30681946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rtlCol="0"/>
          <a:lstStyle/>
          <a:p>
            <a:pPr rtl="0"/>
            <a:r>
              <a:rPr lang="de-DE"/>
              <a:t>Mastertitelformat bearbeiten</a:t>
            </a:r>
            <a:endParaRPr lang="en-US" dirty="0"/>
          </a:p>
        </p:txBody>
      </p:sp>
      <p:sp>
        <p:nvSpPr>
          <p:cNvPr id="6" name="Datumsplatzhalter 5">
            <a:extLst>
              <a:ext uri="{FF2B5EF4-FFF2-40B4-BE49-F238E27FC236}">
                <a16:creationId xmlns:a16="http://schemas.microsoft.com/office/drawing/2014/main" id="{7392073F-158F-44A3-8913-917AFFC1BC20}"/>
              </a:ext>
            </a:extLst>
          </p:cNvPr>
          <p:cNvSpPr>
            <a:spLocks noGrp="1"/>
          </p:cNvSpPr>
          <p:nvPr>
            <p:ph type="dt" sz="half" idx="10"/>
          </p:nvPr>
        </p:nvSpPr>
        <p:spPr/>
        <p:txBody>
          <a:bodyPr rtlCol="0"/>
          <a:lstStyle/>
          <a:p>
            <a:pPr rtl="0"/>
            <a:fld id="{7731433A-61E2-499D-BDFB-0FF538803A58}" type="datetime1">
              <a:rPr lang="de-DE" smtClean="0"/>
              <a:t>13.12.2020</a:t>
            </a:fld>
            <a:endParaRPr lang="en-US" dirty="0"/>
          </a:p>
        </p:txBody>
      </p:sp>
      <p:sp>
        <p:nvSpPr>
          <p:cNvPr id="7" name="Fußzeilenplatzhalt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rtlCol="0"/>
          <a:lstStyle/>
          <a:p>
            <a:pPr rtl="0"/>
            <a:endParaRPr lang="en-US" dirty="0"/>
          </a:p>
        </p:txBody>
      </p:sp>
      <p:sp>
        <p:nvSpPr>
          <p:cNvPr id="8" name="Foliennummernplatzhalt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rtlCol="0"/>
          <a:lstStyle/>
          <a:p>
            <a:pPr rtl="0"/>
            <a:fld id="{3A98EE3D-8CD1-4C3F-BD1C-C98C9596463C}" type="slidenum">
              <a:rPr lang="en-US" smtClean="0"/>
              <a:t>‹Nr.›</a:t>
            </a:fld>
            <a:endParaRPr lang="en-US" dirty="0"/>
          </a:p>
        </p:txBody>
      </p:sp>
    </p:spTree>
    <p:extLst>
      <p:ext uri="{BB962C8B-B14F-4D97-AF65-F5344CB8AC3E}">
        <p14:creationId xmlns:p14="http://schemas.microsoft.com/office/powerpoint/2010/main" val="8118605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Leer">
    <p:spTree>
      <p:nvGrpSpPr>
        <p:cNvPr id="1" name=""/>
        <p:cNvGrpSpPr/>
        <p:nvPr/>
      </p:nvGrpSpPr>
      <p:grpSpPr>
        <a:xfrm>
          <a:off x="0" y="0"/>
          <a:ext cx="0" cy="0"/>
          <a:chOff x="0" y="0"/>
          <a:chExt cx="0" cy="0"/>
        </a:xfrm>
      </p:grpSpPr>
      <p:sp>
        <p:nvSpPr>
          <p:cNvPr id="10" name="Rechteck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umsplatzhalter 1">
            <a:extLst>
              <a:ext uri="{FF2B5EF4-FFF2-40B4-BE49-F238E27FC236}">
                <a16:creationId xmlns:a16="http://schemas.microsoft.com/office/drawing/2014/main" id="{94E9223F-721F-47BF-9FD5-0F8D12FF0DE1}"/>
              </a:ext>
            </a:extLst>
          </p:cNvPr>
          <p:cNvSpPr>
            <a:spLocks noGrp="1"/>
          </p:cNvSpPr>
          <p:nvPr>
            <p:ph type="dt" sz="half" idx="10"/>
          </p:nvPr>
        </p:nvSpPr>
        <p:spPr/>
        <p:txBody>
          <a:bodyPr rtlCol="0"/>
          <a:lstStyle/>
          <a:p>
            <a:pPr rtl="0"/>
            <a:fld id="{09BFBC0D-931F-4EA3-9944-04CCF6C2B7FA}" type="datetime1">
              <a:rPr lang="de-DE" smtClean="0"/>
              <a:t>13.12.2020</a:t>
            </a:fld>
            <a:endParaRPr lang="en-US" dirty="0"/>
          </a:p>
        </p:txBody>
      </p:sp>
      <p:sp>
        <p:nvSpPr>
          <p:cNvPr id="3" name="Fußzeilenplatzhalt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rtlCol="0"/>
          <a:lstStyle/>
          <a:p>
            <a:pPr rtl="0"/>
            <a:endParaRPr lang="en-US" dirty="0"/>
          </a:p>
        </p:txBody>
      </p:sp>
      <p:sp>
        <p:nvSpPr>
          <p:cNvPr id="4" name="Foliennummernplatzhalt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rtlCol="0"/>
          <a:lstStyle/>
          <a:p>
            <a:pPr rtl="0"/>
            <a:fld id="{3A98EE3D-8CD1-4C3F-BD1C-C98C9596463C}" type="slidenum">
              <a:rPr lang="en-US" smtClean="0"/>
              <a:t>‹Nr.›</a:t>
            </a:fld>
            <a:endParaRPr lang="en-US" dirty="0"/>
          </a:p>
        </p:txBody>
      </p:sp>
    </p:spTree>
    <p:extLst>
      <p:ext uri="{BB962C8B-B14F-4D97-AF65-F5344CB8AC3E}">
        <p14:creationId xmlns:p14="http://schemas.microsoft.com/office/powerpoint/2010/main" val="20014226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Inhalt mit Beschriftung">
    <p:spTree>
      <p:nvGrpSpPr>
        <p:cNvPr id="1" name=""/>
        <p:cNvGrpSpPr/>
        <p:nvPr/>
      </p:nvGrpSpPr>
      <p:grpSpPr>
        <a:xfrm>
          <a:off x="0" y="0"/>
          <a:ext cx="0" cy="0"/>
          <a:chOff x="0" y="0"/>
          <a:chExt cx="0" cy="0"/>
        </a:xfrm>
      </p:grpSpPr>
      <p:sp>
        <p:nvSpPr>
          <p:cNvPr id="8" name="Rechteck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el 1"/>
          <p:cNvSpPr>
            <a:spLocks noGrp="1"/>
          </p:cNvSpPr>
          <p:nvPr>
            <p:ph type="title"/>
          </p:nvPr>
        </p:nvSpPr>
        <p:spPr>
          <a:xfrm>
            <a:off x="643466" y="786383"/>
            <a:ext cx="3517567" cy="2093975"/>
          </a:xfrm>
        </p:spPr>
        <p:txBody>
          <a:bodyPr rtlCol="0" anchor="b">
            <a:normAutofit/>
          </a:bodyPr>
          <a:lstStyle>
            <a:lvl1pPr>
              <a:lnSpc>
                <a:spcPct val="90000"/>
              </a:lnSpc>
              <a:defRPr sz="3100" b="0">
                <a:solidFill>
                  <a:srgbClr val="FFFFFF"/>
                </a:solidFill>
              </a:defRPr>
            </a:lvl1pPr>
          </a:lstStyle>
          <a:p>
            <a:pPr rtl="0"/>
            <a:r>
              <a:rPr lang="de-DE"/>
              <a:t>Mastertitelformat bearbeiten</a:t>
            </a:r>
            <a:endParaRPr lang="en-US" dirty="0"/>
          </a:p>
        </p:txBody>
      </p:sp>
      <p:sp>
        <p:nvSpPr>
          <p:cNvPr id="3" name="Inhaltsplatzhalter 2"/>
          <p:cNvSpPr>
            <a:spLocks noGrp="1"/>
          </p:cNvSpPr>
          <p:nvPr>
            <p:ph idx="1"/>
          </p:nvPr>
        </p:nvSpPr>
        <p:spPr>
          <a:xfrm>
            <a:off x="5458984" y="812799"/>
            <a:ext cx="5928344" cy="5294757"/>
          </a:xfrm>
        </p:spPr>
        <p:txBody>
          <a:bodyPr rtlCol="0"/>
          <a:lstStyle/>
          <a:p>
            <a:pPr lvl="0" rtl="0"/>
            <a:r>
              <a:rPr lang="de-DE"/>
              <a:t>Mastertextformat bearbeiten</a:t>
            </a:r>
          </a:p>
          <a:p>
            <a:pPr lvl="1" rtl="0"/>
            <a:r>
              <a:rPr lang="de-DE"/>
              <a:t>Zweite Ebene</a:t>
            </a:r>
          </a:p>
          <a:p>
            <a:pPr lvl="2" rtl="0"/>
            <a:r>
              <a:rPr lang="de-DE"/>
              <a:t>Dritte Ebene</a:t>
            </a:r>
          </a:p>
          <a:p>
            <a:pPr lvl="3" rtl="0"/>
            <a:r>
              <a:rPr lang="de-DE"/>
              <a:t>Vierte Ebene</a:t>
            </a:r>
          </a:p>
          <a:p>
            <a:pPr lvl="4" rtl="0"/>
            <a:r>
              <a:rPr lang="de-DE"/>
              <a:t>Fünfte Ebene</a:t>
            </a:r>
            <a:endParaRPr lang="en-US" dirty="0"/>
          </a:p>
        </p:txBody>
      </p:sp>
      <p:sp>
        <p:nvSpPr>
          <p:cNvPr id="4" name="Textplatzhalter 3"/>
          <p:cNvSpPr>
            <a:spLocks noGrp="1"/>
          </p:cNvSpPr>
          <p:nvPr>
            <p:ph type="body" sz="half" idx="2"/>
          </p:nvPr>
        </p:nvSpPr>
        <p:spPr>
          <a:xfrm>
            <a:off x="643465" y="3043050"/>
            <a:ext cx="3517567" cy="3064505"/>
          </a:xfrm>
        </p:spPr>
        <p:txBody>
          <a:bodyPr lIns="91440" rIns="91440" rtlCol="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de-DE"/>
              <a:t>Mastertextformat bearbeiten</a:t>
            </a:r>
          </a:p>
        </p:txBody>
      </p:sp>
      <p:sp>
        <p:nvSpPr>
          <p:cNvPr id="5" name="Datumsplatzhalter 4"/>
          <p:cNvSpPr>
            <a:spLocks noGrp="1"/>
          </p:cNvSpPr>
          <p:nvPr>
            <p:ph type="dt" sz="half" idx="10"/>
          </p:nvPr>
        </p:nvSpPr>
        <p:spPr>
          <a:xfrm>
            <a:off x="643464" y="6446520"/>
            <a:ext cx="3517568" cy="365125"/>
          </a:xfrm>
        </p:spPr>
        <p:txBody>
          <a:bodyPr rtlCol="0"/>
          <a:lstStyle>
            <a:lvl1pPr algn="l">
              <a:defRPr/>
            </a:lvl1pPr>
          </a:lstStyle>
          <a:p>
            <a:pPr rtl="0"/>
            <a:fld id="{F63D638F-40BB-45B8-B164-54995A865922}" type="datetime1">
              <a:rPr lang="de-DE" smtClean="0"/>
              <a:t>13.12.2020</a:t>
            </a:fld>
            <a:endParaRPr lang="en-US" dirty="0"/>
          </a:p>
        </p:txBody>
      </p:sp>
      <p:sp>
        <p:nvSpPr>
          <p:cNvPr id="6" name="Fußzeilenplatzhalter 5"/>
          <p:cNvSpPr>
            <a:spLocks noGrp="1"/>
          </p:cNvSpPr>
          <p:nvPr>
            <p:ph type="ftr" sz="quarter" idx="11"/>
          </p:nvPr>
        </p:nvSpPr>
        <p:spPr>
          <a:xfrm>
            <a:off x="5458983" y="6446520"/>
            <a:ext cx="5334019" cy="365125"/>
          </a:xfrm>
        </p:spPr>
        <p:txBody>
          <a:bodyPr rtlCol="0"/>
          <a:lstStyle>
            <a:lvl1pPr algn="l">
              <a:defRPr>
                <a:solidFill>
                  <a:schemeClr val="tx2"/>
                </a:solidFill>
              </a:defRPr>
            </a:lvl1pPr>
          </a:lstStyle>
          <a:p>
            <a:pPr rtl="0"/>
            <a:endParaRPr lang="en-US" dirty="0"/>
          </a:p>
        </p:txBody>
      </p:sp>
      <p:sp>
        <p:nvSpPr>
          <p:cNvPr id="7" name="Foliennummernplatzhalter 6"/>
          <p:cNvSpPr>
            <a:spLocks noGrp="1"/>
          </p:cNvSpPr>
          <p:nvPr>
            <p:ph type="sldNum" sz="quarter" idx="12"/>
          </p:nvPr>
        </p:nvSpPr>
        <p:spPr/>
        <p:txBody>
          <a:bodyPr rtlCol="0"/>
          <a:lstStyle>
            <a:lvl1pPr>
              <a:defRPr>
                <a:solidFill>
                  <a:schemeClr val="tx2"/>
                </a:solidFill>
              </a:defRPr>
            </a:lvl1pPr>
          </a:lstStyle>
          <a:p>
            <a:pPr rtl="0"/>
            <a:fld id="{3A98EE3D-8CD1-4C3F-BD1C-C98C9596463C}" type="slidenum">
              <a:rPr lang="en-US" smtClean="0"/>
              <a:pPr/>
              <a:t>‹Nr.›</a:t>
            </a:fld>
            <a:endParaRPr lang="en-US" dirty="0"/>
          </a:p>
        </p:txBody>
      </p:sp>
    </p:spTree>
    <p:extLst>
      <p:ext uri="{BB962C8B-B14F-4D97-AF65-F5344CB8AC3E}">
        <p14:creationId xmlns:p14="http://schemas.microsoft.com/office/powerpoint/2010/main" val="19332822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Bild mit Beschriftung">
    <p:spTree>
      <p:nvGrpSpPr>
        <p:cNvPr id="1" name=""/>
        <p:cNvGrpSpPr/>
        <p:nvPr/>
      </p:nvGrpSpPr>
      <p:grpSpPr>
        <a:xfrm>
          <a:off x="0" y="0"/>
          <a:ext cx="0" cy="0"/>
          <a:chOff x="0" y="0"/>
          <a:chExt cx="0" cy="0"/>
        </a:xfrm>
      </p:grpSpPr>
      <p:sp>
        <p:nvSpPr>
          <p:cNvPr id="8" name="Rechteck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Bildplatzhalter 2"/>
          <p:cNvSpPr>
            <a:spLocks noGrp="1" noChangeAspect="1"/>
          </p:cNvSpPr>
          <p:nvPr>
            <p:ph type="pic" idx="1"/>
          </p:nvPr>
        </p:nvSpPr>
        <p:spPr>
          <a:xfrm>
            <a:off x="15" y="0"/>
            <a:ext cx="12191985" cy="4578350"/>
          </a:xfrm>
          <a:solidFill>
            <a:schemeClr val="bg1">
              <a:lumMod val="85000"/>
            </a:schemeClr>
          </a:solidFill>
        </p:spPr>
        <p:txBody>
          <a:bodyPr lIns="457200" tIns="457200" rtlCol="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de-DE"/>
              <a:t>Bild durch Klicken auf Symbol hinzufügen</a:t>
            </a:r>
            <a:endParaRPr lang="en-US" dirty="0"/>
          </a:p>
        </p:txBody>
      </p:sp>
      <p:sp>
        <p:nvSpPr>
          <p:cNvPr id="2" name="Titel 1"/>
          <p:cNvSpPr>
            <a:spLocks noGrp="1"/>
          </p:cNvSpPr>
          <p:nvPr>
            <p:ph type="title"/>
          </p:nvPr>
        </p:nvSpPr>
        <p:spPr>
          <a:xfrm>
            <a:off x="1097279" y="4799362"/>
            <a:ext cx="10113645" cy="743682"/>
          </a:xfrm>
        </p:spPr>
        <p:txBody>
          <a:bodyPr tIns="0" bIns="0" rtlCol="0" anchor="b">
            <a:noAutofit/>
          </a:bodyPr>
          <a:lstStyle>
            <a:lvl1pPr>
              <a:defRPr sz="3600" b="0">
                <a:solidFill>
                  <a:srgbClr val="FFFFFF"/>
                </a:solidFill>
              </a:defRPr>
            </a:lvl1pPr>
          </a:lstStyle>
          <a:p>
            <a:pPr rtl="0"/>
            <a:r>
              <a:rPr lang="de-DE"/>
              <a:t>Mastertitelformat bearbeiten</a:t>
            </a:r>
            <a:endParaRPr lang="en-US" dirty="0"/>
          </a:p>
        </p:txBody>
      </p:sp>
      <p:sp>
        <p:nvSpPr>
          <p:cNvPr id="4" name="Textplatzhalter 3"/>
          <p:cNvSpPr>
            <a:spLocks noGrp="1"/>
          </p:cNvSpPr>
          <p:nvPr>
            <p:ph type="body" sz="half" idx="2"/>
          </p:nvPr>
        </p:nvSpPr>
        <p:spPr>
          <a:xfrm>
            <a:off x="1097279" y="5715000"/>
            <a:ext cx="10113264" cy="609600"/>
          </a:xfrm>
        </p:spPr>
        <p:txBody>
          <a:bodyPr lIns="91440" tIns="0" rIns="91440" bIns="0" rtlCol="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de-DE"/>
              <a:t>Mastertextformat bearbeiten</a:t>
            </a:r>
          </a:p>
        </p:txBody>
      </p:sp>
      <p:sp>
        <p:nvSpPr>
          <p:cNvPr id="5" name="Datumsplatzhalter 4"/>
          <p:cNvSpPr>
            <a:spLocks noGrp="1"/>
          </p:cNvSpPr>
          <p:nvPr>
            <p:ph type="dt" sz="half" idx="10"/>
          </p:nvPr>
        </p:nvSpPr>
        <p:spPr/>
        <p:txBody>
          <a:bodyPr rtlCol="0"/>
          <a:lstStyle>
            <a:lvl1pPr>
              <a:defRPr/>
            </a:lvl1pPr>
          </a:lstStyle>
          <a:p>
            <a:pPr rtl="0"/>
            <a:fld id="{D8E31463-9396-4A77-86C3-CE1B7DB7A003}" type="datetime1">
              <a:rPr lang="de-DE" smtClean="0"/>
              <a:t>13.12.2020</a:t>
            </a:fld>
            <a:endParaRPr lang="en-US" dirty="0"/>
          </a:p>
        </p:txBody>
      </p:sp>
      <p:sp>
        <p:nvSpPr>
          <p:cNvPr id="6" name="Fußzeilenplatzhalter 5"/>
          <p:cNvSpPr>
            <a:spLocks noGrp="1"/>
          </p:cNvSpPr>
          <p:nvPr>
            <p:ph type="ftr" sz="quarter" idx="11"/>
          </p:nvPr>
        </p:nvSpPr>
        <p:spPr>
          <a:xfrm>
            <a:off x="1097279" y="6446838"/>
            <a:ext cx="6818262" cy="365125"/>
          </a:xfrm>
        </p:spPr>
        <p:txBody>
          <a:bodyPr rtlCol="0"/>
          <a:lstStyle/>
          <a:p>
            <a:pPr algn="l" rtl="0"/>
            <a:endParaRPr lang="en-US" dirty="0"/>
          </a:p>
        </p:txBody>
      </p:sp>
      <p:sp>
        <p:nvSpPr>
          <p:cNvPr id="7" name="Foliennummernplatzhalter 6"/>
          <p:cNvSpPr>
            <a:spLocks noGrp="1"/>
          </p:cNvSpPr>
          <p:nvPr>
            <p:ph type="sldNum" sz="quarter" idx="12"/>
          </p:nvPr>
        </p:nvSpPr>
        <p:spPr/>
        <p:txBody>
          <a:bodyPr rtlCol="0"/>
          <a:lstStyle/>
          <a:p>
            <a:pPr rtl="0"/>
            <a:fld id="{3A98EE3D-8CD1-4C3F-BD1C-C98C9596463C}" type="slidenum">
              <a:rPr lang="en-US" smtClean="0"/>
              <a:t>‹Nr.›</a:t>
            </a:fld>
            <a:endParaRPr lang="en-US" dirty="0"/>
          </a:p>
        </p:txBody>
      </p:sp>
    </p:spTree>
    <p:extLst>
      <p:ext uri="{BB962C8B-B14F-4D97-AF65-F5344CB8AC3E}">
        <p14:creationId xmlns:p14="http://schemas.microsoft.com/office/powerpoint/2010/main" val="5232677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hteck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elplatzhalt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pPr rtl="0"/>
            <a:r>
              <a:rPr lang="de"/>
              <a:t>Titelmasterformat durch Klicken bearbeiten</a:t>
            </a:r>
            <a:endParaRPr lang="en-US" dirty="0"/>
          </a:p>
        </p:txBody>
      </p:sp>
      <p:sp>
        <p:nvSpPr>
          <p:cNvPr id="3" name="Textplatzhalt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rtl="0"/>
            <a:r>
              <a:rPr lang="de"/>
              <a:t>Textmasterformate durch Klicken bearbeiten</a:t>
            </a:r>
          </a:p>
          <a:p>
            <a:pPr lvl="1" rtl="0"/>
            <a:r>
              <a:rPr lang="de"/>
              <a:t>Zweite Ebene</a:t>
            </a:r>
          </a:p>
          <a:p>
            <a:pPr lvl="2" rtl="0"/>
            <a:r>
              <a:rPr lang="de"/>
              <a:t>Dritte Ebene</a:t>
            </a:r>
          </a:p>
          <a:p>
            <a:pPr lvl="3" rtl="0"/>
            <a:r>
              <a:rPr lang="de"/>
              <a:t>Vierte Ebene</a:t>
            </a:r>
          </a:p>
          <a:p>
            <a:pPr lvl="4" rtl="0"/>
            <a:r>
              <a:rPr lang="de"/>
              <a:t>Fünfte Ebene</a:t>
            </a:r>
            <a:endParaRPr lang="en-US" dirty="0"/>
          </a:p>
        </p:txBody>
      </p:sp>
      <p:sp>
        <p:nvSpPr>
          <p:cNvPr id="4" name="Datumsplatzhalt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pPr rtl="0"/>
            <a:fld id="{658210DF-8ED3-408B-8164-69AF2ECE003E}" type="datetime1">
              <a:rPr lang="de-DE" smtClean="0"/>
              <a:t>13.12.2020</a:t>
            </a:fld>
            <a:endParaRPr lang="en-US" dirty="0"/>
          </a:p>
        </p:txBody>
      </p:sp>
      <p:sp>
        <p:nvSpPr>
          <p:cNvPr id="5" name="Fußzeilenplatzhalt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pPr rtl="0"/>
            <a:endParaRPr lang="en-US" dirty="0"/>
          </a:p>
        </p:txBody>
      </p:sp>
      <p:sp>
        <p:nvSpPr>
          <p:cNvPr id="6" name="Foliennummernplatzhalt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pPr rtl="0"/>
            <a:fld id="{3A98EE3D-8CD1-4C3F-BD1C-C98C9596463C}" type="slidenum">
              <a:rPr lang="en-US" smtClean="0"/>
              <a:t>‹Nr.›</a:t>
            </a:fld>
            <a:endParaRPr lang="en-US" dirty="0"/>
          </a:p>
        </p:txBody>
      </p:sp>
      <p:cxnSp>
        <p:nvCxnSpPr>
          <p:cNvPr id="10" name="Gerader Verbinde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4982234"/>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47" r:id="rId3"/>
    <p:sldLayoutId id="2147483743" r:id="rId4"/>
    <p:sldLayoutId id="2147483738" r:id="rId5"/>
    <p:sldLayoutId id="2147483732" r:id="rId6"/>
    <p:sldLayoutId id="2147483733" r:id="rId7"/>
    <p:sldLayoutId id="2147483734" r:id="rId8"/>
    <p:sldLayoutId id="2147483735" r:id="rId9"/>
    <p:sldLayoutId id="2147483736" r:id="rId10"/>
    <p:sldLayoutId id="2147483737" r:id="rId11"/>
  </p:sldLayoutIdLst>
  <p:hf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6.PNG"/><Relationship Id="rId18" Type="http://schemas.openxmlformats.org/officeDocument/2006/relationships/image" Target="../media/image31.PNG"/><Relationship Id="rId3" Type="http://schemas.openxmlformats.org/officeDocument/2006/relationships/image" Target="../media/image16.PNG"/><Relationship Id="rId7" Type="http://schemas.openxmlformats.org/officeDocument/2006/relationships/image" Target="../media/image20.PNG"/><Relationship Id="rId12" Type="http://schemas.openxmlformats.org/officeDocument/2006/relationships/image" Target="../media/image25.PNG"/><Relationship Id="rId17" Type="http://schemas.openxmlformats.org/officeDocument/2006/relationships/image" Target="../media/image30.PNG"/><Relationship Id="rId2" Type="http://schemas.openxmlformats.org/officeDocument/2006/relationships/notesSlide" Target="../notesSlides/notesSlide5.xml"/><Relationship Id="rId16" Type="http://schemas.openxmlformats.org/officeDocument/2006/relationships/image" Target="../media/image29.PNG"/><Relationship Id="rId1" Type="http://schemas.openxmlformats.org/officeDocument/2006/relationships/slideLayout" Target="../slideLayouts/slideLayout6.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18.PNG"/><Relationship Id="rId15" Type="http://schemas.openxmlformats.org/officeDocument/2006/relationships/image" Target="../media/image28.PNG"/><Relationship Id="rId10"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22.PNG"/><Relationship Id="rId14" Type="http://schemas.openxmlformats.org/officeDocument/2006/relationships/image" Target="../media/image27.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hyperlink" Target="http://www.php-einfach.de/experte/php-codebeispiele/loginscript/" TargetMode="External"/><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hyperlink" Target="https://codepen.io/Tanya_Rybachuk/pen/jyxzEp"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9.xml"/><Relationship Id="rId1" Type="http://schemas.openxmlformats.org/officeDocument/2006/relationships/slideLayout" Target="../slideLayouts/slideLayout9.xml"/><Relationship Id="rId5" Type="http://schemas.openxmlformats.org/officeDocument/2006/relationships/hyperlink" Target="https://www.pexels.com/de-de/foto/mann-menschen-frau-industrie-5833304/?utm_content=attributionCopyText&amp;utm_medium=referral&amp;utm_source=pexels" TargetMode="External"/><Relationship Id="rId4" Type="http://schemas.openxmlformats.org/officeDocument/2006/relationships/hyperlink" Target="https://www.pexels.com/de-de/@alphatradezone?utm_content=attributionCopyText&amp;utm_medium=referral&amp;utm_source=pexels" TargetMode="External"/></Relationships>
</file>

<file path=ppt/slides/_rels/slide2.xml.rels><?xml version="1.0" encoding="UTF-8" standalone="yes"?>
<Relationships xmlns="http://schemas.openxmlformats.org/package/2006/relationships"><Relationship Id="rId2" Type="http://schemas.openxmlformats.org/officeDocument/2006/relationships/hyperlink" Target="https://dieprojektmanager.com/risikomanagement-in-projekten/" TargetMode="Externa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png"/><Relationship Id="rId2" Type="http://schemas.openxmlformats.org/officeDocument/2006/relationships/notesSlide" Target="../notesSlides/notesSlide4.xml"/><Relationship Id="rId16" Type="http://schemas.openxmlformats.org/officeDocument/2006/relationships/image" Target="../media/image15.png"/><Relationship Id="rId1" Type="http://schemas.openxmlformats.org/officeDocument/2006/relationships/slideLayout" Target="../slideLayouts/slideLayout6.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5" Type="http://schemas.openxmlformats.org/officeDocument/2006/relationships/image" Target="../media/image1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hteck 21">
            <a:extLst>
              <a:ext uri="{FF2B5EF4-FFF2-40B4-BE49-F238E27FC236}">
                <a16:creationId xmlns:a16="http://schemas.microsoft.com/office/drawing/2014/main" id="{A9286AD2-18A9-4868-A4E3-7A2097A208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1"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p>
        </p:txBody>
      </p:sp>
      <p:sp>
        <p:nvSpPr>
          <p:cNvPr id="2" name="Titel 1">
            <a:extLst>
              <a:ext uri="{FF2B5EF4-FFF2-40B4-BE49-F238E27FC236}">
                <a16:creationId xmlns:a16="http://schemas.microsoft.com/office/drawing/2014/main" id="{78FD68DA-43BA-4508-8DE2-BA9BB7B2FA5B}"/>
              </a:ext>
            </a:extLst>
          </p:cNvPr>
          <p:cNvSpPr>
            <a:spLocks noGrp="1"/>
          </p:cNvSpPr>
          <p:nvPr>
            <p:ph type="ctrTitle"/>
          </p:nvPr>
        </p:nvSpPr>
        <p:spPr>
          <a:xfrm>
            <a:off x="5289754" y="639097"/>
            <a:ext cx="6253317" cy="3686015"/>
          </a:xfrm>
        </p:spPr>
        <p:txBody>
          <a:bodyPr rtlCol="0">
            <a:normAutofit/>
          </a:bodyPr>
          <a:lstStyle/>
          <a:p>
            <a:pPr rtl="0"/>
            <a:r>
              <a:rPr lang="de" sz="8000" dirty="0"/>
              <a:t>Life‘s Good</a:t>
            </a:r>
          </a:p>
        </p:txBody>
      </p:sp>
      <p:sp>
        <p:nvSpPr>
          <p:cNvPr id="3" name="Untertitel 2">
            <a:extLst>
              <a:ext uri="{FF2B5EF4-FFF2-40B4-BE49-F238E27FC236}">
                <a16:creationId xmlns:a16="http://schemas.microsoft.com/office/drawing/2014/main" id="{A8E9CFF2-3777-4FF4-A759-8491175B0B7C}"/>
              </a:ext>
            </a:extLst>
          </p:cNvPr>
          <p:cNvSpPr>
            <a:spLocks noGrp="1"/>
          </p:cNvSpPr>
          <p:nvPr>
            <p:ph type="subTitle" idx="1"/>
          </p:nvPr>
        </p:nvSpPr>
        <p:spPr>
          <a:xfrm>
            <a:off x="5289753" y="4672739"/>
            <a:ext cx="6269347" cy="1021498"/>
          </a:xfrm>
        </p:spPr>
        <p:txBody>
          <a:bodyPr rtlCol="0">
            <a:normAutofit fontScale="70000" lnSpcReduction="20000"/>
          </a:bodyPr>
          <a:lstStyle/>
          <a:p>
            <a:pPr rtl="0"/>
            <a:r>
              <a:rPr lang="de-DE" b="0" i="0" dirty="0">
                <a:solidFill>
                  <a:srgbClr val="24292E"/>
                </a:solidFill>
                <a:effectLst/>
                <a:latin typeface="-apple-system"/>
              </a:rPr>
              <a:t>Stress im Alltag? Wer kennt’s nicht. Mit unserem SYSTEM werden wir euren Alltag erleichtern und euch zum Entspannen bringen.</a:t>
            </a:r>
            <a:endParaRPr lang="de" sz="2400" dirty="0">
              <a:solidFill>
                <a:schemeClr val="tx1">
                  <a:lumMod val="85000"/>
                  <a:lumOff val="15000"/>
                </a:schemeClr>
              </a:solidFill>
            </a:endParaRPr>
          </a:p>
        </p:txBody>
      </p:sp>
      <p:pic>
        <p:nvPicPr>
          <p:cNvPr id="5" name="Bild 4" descr="Ein Bild mit einem Gebäude und einer Sitzbank&#10;&#10;Beschreibung wird automatisch generiert">
            <a:extLst>
              <a:ext uri="{FF2B5EF4-FFF2-40B4-BE49-F238E27FC236}">
                <a16:creationId xmlns:a16="http://schemas.microsoft.com/office/drawing/2014/main" id="{282CF6DD-7FE8-4063-9551-1B7BBCE92ABE}"/>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 y="1"/>
            <a:ext cx="4635315" cy="6857999"/>
          </a:xfrm>
          <a:prstGeom prst="rect">
            <a:avLst/>
          </a:prstGeom>
        </p:spPr>
      </p:pic>
      <p:cxnSp>
        <p:nvCxnSpPr>
          <p:cNvPr id="24" name="Gerader Verbinder 23">
            <a:extLst>
              <a:ext uri="{FF2B5EF4-FFF2-40B4-BE49-F238E27FC236}">
                <a16:creationId xmlns:a16="http://schemas.microsoft.com/office/drawing/2014/main" id="{E7A7CD63-7EC3-44F3-95D0-595C4019FF2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27754" y="4498925"/>
            <a:ext cx="563610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Textfeld 3">
            <a:extLst>
              <a:ext uri="{FF2B5EF4-FFF2-40B4-BE49-F238E27FC236}">
                <a16:creationId xmlns:a16="http://schemas.microsoft.com/office/drawing/2014/main" id="{C200AE21-17DB-46B9-9024-57FFC4321E22}"/>
              </a:ext>
            </a:extLst>
          </p:cNvPr>
          <p:cNvSpPr txBox="1"/>
          <p:nvPr/>
        </p:nvSpPr>
        <p:spPr>
          <a:xfrm>
            <a:off x="8905876" y="6379906"/>
            <a:ext cx="3286124" cy="292388"/>
          </a:xfrm>
          <a:prstGeom prst="rect">
            <a:avLst/>
          </a:prstGeom>
          <a:noFill/>
        </p:spPr>
        <p:txBody>
          <a:bodyPr wrap="square" rtlCol="0">
            <a:spAutoFit/>
          </a:bodyPr>
          <a:lstStyle/>
          <a:p>
            <a:r>
              <a:rPr lang="de-DE" sz="1300" dirty="0">
                <a:latin typeface="-apple-system"/>
              </a:rPr>
              <a:t>Von Kimberly </a:t>
            </a:r>
            <a:r>
              <a:rPr lang="de-DE" sz="1300" dirty="0" err="1">
                <a:latin typeface="-apple-system"/>
              </a:rPr>
              <a:t>Plackenhohn</a:t>
            </a:r>
            <a:r>
              <a:rPr lang="de-DE" sz="1300" dirty="0">
                <a:latin typeface="-apple-system"/>
              </a:rPr>
              <a:t> und Eda Serttas</a:t>
            </a:r>
          </a:p>
        </p:txBody>
      </p:sp>
      <p:sp>
        <p:nvSpPr>
          <p:cNvPr id="6" name="Foliennummernplatzhalter 5">
            <a:extLst>
              <a:ext uri="{FF2B5EF4-FFF2-40B4-BE49-F238E27FC236}">
                <a16:creationId xmlns:a16="http://schemas.microsoft.com/office/drawing/2014/main" id="{E913C199-3073-459D-9064-4F5FC26ECE40}"/>
              </a:ext>
            </a:extLst>
          </p:cNvPr>
          <p:cNvSpPr>
            <a:spLocks noGrp="1"/>
          </p:cNvSpPr>
          <p:nvPr>
            <p:ph type="sldNum" sz="quarter" idx="12"/>
          </p:nvPr>
        </p:nvSpPr>
        <p:spPr/>
        <p:txBody>
          <a:bodyPr/>
          <a:lstStyle/>
          <a:p>
            <a:pPr rtl="0"/>
            <a:fld id="{3A98EE3D-8CD1-4C3F-BD1C-C98C9596463C}" type="slidenum">
              <a:rPr lang="en-US" smtClean="0"/>
              <a:t>1</a:t>
            </a:fld>
            <a:endParaRPr lang="en-US" dirty="0"/>
          </a:p>
        </p:txBody>
      </p:sp>
    </p:spTree>
    <p:extLst>
      <p:ext uri="{BB962C8B-B14F-4D97-AF65-F5344CB8AC3E}">
        <p14:creationId xmlns:p14="http://schemas.microsoft.com/office/powerpoint/2010/main" val="40437378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C39D9D2-4F32-4B53-8EC7-048766FC6468}"/>
              </a:ext>
            </a:extLst>
          </p:cNvPr>
          <p:cNvSpPr>
            <a:spLocks noGrp="1"/>
          </p:cNvSpPr>
          <p:nvPr>
            <p:ph type="title"/>
          </p:nvPr>
        </p:nvSpPr>
        <p:spPr/>
        <p:txBody>
          <a:bodyPr/>
          <a:lstStyle/>
          <a:p>
            <a:r>
              <a:rPr lang="de-DE" dirty="0"/>
              <a:t>Neue weitere </a:t>
            </a:r>
            <a:r>
              <a:rPr lang="de-DE" dirty="0" err="1"/>
              <a:t>PoCs</a:t>
            </a:r>
            <a:endParaRPr lang="de-DE" dirty="0"/>
          </a:p>
        </p:txBody>
      </p:sp>
      <p:sp>
        <p:nvSpPr>
          <p:cNvPr id="4" name="Foliennummernplatzhalter 3">
            <a:extLst>
              <a:ext uri="{FF2B5EF4-FFF2-40B4-BE49-F238E27FC236}">
                <a16:creationId xmlns:a16="http://schemas.microsoft.com/office/drawing/2014/main" id="{9EB15FCD-6990-4C28-871C-E43CF5DBAD60}"/>
              </a:ext>
            </a:extLst>
          </p:cNvPr>
          <p:cNvSpPr>
            <a:spLocks noGrp="1"/>
          </p:cNvSpPr>
          <p:nvPr>
            <p:ph type="sldNum" sz="quarter" idx="12"/>
          </p:nvPr>
        </p:nvSpPr>
        <p:spPr/>
        <p:txBody>
          <a:bodyPr/>
          <a:lstStyle/>
          <a:p>
            <a:pPr rtl="0"/>
            <a:fld id="{3A98EE3D-8CD1-4C3F-BD1C-C98C9596463C}" type="slidenum">
              <a:rPr lang="en-US" smtClean="0"/>
              <a:t>10</a:t>
            </a:fld>
            <a:endParaRPr lang="en-US" dirty="0"/>
          </a:p>
        </p:txBody>
      </p:sp>
      <p:sp>
        <p:nvSpPr>
          <p:cNvPr id="7" name="Textfeld 6">
            <a:extLst>
              <a:ext uri="{FF2B5EF4-FFF2-40B4-BE49-F238E27FC236}">
                <a16:creationId xmlns:a16="http://schemas.microsoft.com/office/drawing/2014/main" id="{3353200F-2E27-4FED-9697-46E616DE48DA}"/>
              </a:ext>
            </a:extLst>
          </p:cNvPr>
          <p:cNvSpPr txBox="1"/>
          <p:nvPr/>
        </p:nvSpPr>
        <p:spPr>
          <a:xfrm>
            <a:off x="1097280" y="1922523"/>
            <a:ext cx="10145033" cy="4524315"/>
          </a:xfrm>
          <a:prstGeom prst="rect">
            <a:avLst/>
          </a:prstGeom>
          <a:noFill/>
        </p:spPr>
        <p:txBody>
          <a:bodyPr wrap="square" rtlCol="0">
            <a:spAutoFit/>
          </a:bodyPr>
          <a:lstStyle/>
          <a:p>
            <a:pPr marL="285750" indent="-285750">
              <a:buFont typeface="Arial" panose="020B0604020202020204" pitchFamily="34" charset="0"/>
              <a:buChar char="•"/>
            </a:pPr>
            <a:r>
              <a:rPr lang="de-DE" dirty="0">
                <a:latin typeface="-apple-system"/>
              </a:rPr>
              <a:t>POC1: Geschultes Personal</a:t>
            </a:r>
          </a:p>
          <a:p>
            <a:pPr marL="285750" indent="-285750">
              <a:buFont typeface="Arial" panose="020B0604020202020204" pitchFamily="34" charset="0"/>
              <a:buChar char="•"/>
            </a:pPr>
            <a:r>
              <a:rPr lang="de-DE" dirty="0">
                <a:latin typeface="-apple-system"/>
              </a:rPr>
              <a:t>POC2: MySQL</a:t>
            </a:r>
          </a:p>
          <a:p>
            <a:pPr marL="285750" indent="-285750">
              <a:buFont typeface="Arial" panose="020B0604020202020204" pitchFamily="34" charset="0"/>
              <a:buChar char="•"/>
            </a:pPr>
            <a:r>
              <a:rPr lang="de-DE" dirty="0">
                <a:latin typeface="-apple-system"/>
              </a:rPr>
              <a:t>POC3: PHP mit Datenbank verbinden</a:t>
            </a:r>
          </a:p>
          <a:p>
            <a:pPr marL="285750" indent="-285750">
              <a:buFont typeface="Arial" panose="020B0604020202020204" pitchFamily="34" charset="0"/>
              <a:buChar char="•"/>
            </a:pPr>
            <a:r>
              <a:rPr lang="de-DE" dirty="0">
                <a:latin typeface="-apple-system"/>
              </a:rPr>
              <a:t>POC4: HTML mit PHP verbinden</a:t>
            </a:r>
          </a:p>
          <a:p>
            <a:pPr marL="285750" indent="-285750">
              <a:buFont typeface="Arial" panose="020B0604020202020204" pitchFamily="34" charset="0"/>
              <a:buChar char="•"/>
            </a:pPr>
            <a:r>
              <a:rPr lang="de-DE" dirty="0">
                <a:latin typeface="-apple-system"/>
              </a:rPr>
              <a:t>POC5: CSS-Datei einbinden</a:t>
            </a:r>
          </a:p>
          <a:p>
            <a:pPr marL="285750" indent="-285750">
              <a:buFont typeface="Arial" panose="020B0604020202020204" pitchFamily="34" charset="0"/>
              <a:buChar char="•"/>
            </a:pPr>
            <a:r>
              <a:rPr lang="de-DE" dirty="0">
                <a:latin typeface="-apple-system"/>
              </a:rPr>
              <a:t>POC6: </a:t>
            </a:r>
            <a:r>
              <a:rPr lang="de-DE" dirty="0" err="1">
                <a:latin typeface="-apple-system"/>
              </a:rPr>
              <a:t>npm</a:t>
            </a:r>
            <a:r>
              <a:rPr lang="de-DE" dirty="0">
                <a:latin typeface="-apple-system"/>
              </a:rPr>
              <a:t> initialisieren</a:t>
            </a:r>
          </a:p>
          <a:p>
            <a:pPr marL="285750" indent="-285750">
              <a:buFont typeface="Arial" panose="020B0604020202020204" pitchFamily="34" charset="0"/>
              <a:buChar char="•"/>
            </a:pPr>
            <a:r>
              <a:rPr lang="de-DE" dirty="0">
                <a:latin typeface="-apple-system"/>
              </a:rPr>
              <a:t>POC7: Pakete für SASS</a:t>
            </a:r>
          </a:p>
          <a:p>
            <a:pPr marL="285750" indent="-285750">
              <a:buFont typeface="Arial" panose="020B0604020202020204" pitchFamily="34" charset="0"/>
              <a:buChar char="•"/>
            </a:pPr>
            <a:r>
              <a:rPr lang="de-DE" dirty="0">
                <a:latin typeface="-apple-system"/>
              </a:rPr>
              <a:t>POC8: </a:t>
            </a:r>
            <a:r>
              <a:rPr lang="de-DE" dirty="0" err="1">
                <a:latin typeface="-apple-system"/>
              </a:rPr>
              <a:t>npm</a:t>
            </a:r>
            <a:r>
              <a:rPr lang="de-DE" dirty="0">
                <a:latin typeface="-apple-system"/>
              </a:rPr>
              <a:t> </a:t>
            </a:r>
            <a:r>
              <a:rPr lang="de-DE" dirty="0" err="1">
                <a:latin typeface="-apple-system"/>
              </a:rPr>
              <a:t>run</a:t>
            </a:r>
            <a:r>
              <a:rPr lang="de-DE" dirty="0">
                <a:latin typeface="-apple-system"/>
              </a:rPr>
              <a:t> </a:t>
            </a:r>
            <a:r>
              <a:rPr lang="de-DE" dirty="0" err="1">
                <a:latin typeface="-apple-system"/>
              </a:rPr>
              <a:t>watch</a:t>
            </a:r>
            <a:endParaRPr lang="de-DE" dirty="0">
              <a:latin typeface="-apple-system"/>
            </a:endParaRPr>
          </a:p>
          <a:p>
            <a:pPr marL="285750" indent="-285750">
              <a:buFont typeface="Arial" panose="020B0604020202020204" pitchFamily="34" charset="0"/>
              <a:buChar char="•"/>
            </a:pPr>
            <a:r>
              <a:rPr lang="de-DE" dirty="0">
                <a:latin typeface="-apple-system"/>
              </a:rPr>
              <a:t>POC9: </a:t>
            </a:r>
            <a:r>
              <a:rPr lang="de-DE" dirty="0" err="1">
                <a:latin typeface="-apple-system"/>
              </a:rPr>
              <a:t>npm</a:t>
            </a:r>
            <a:r>
              <a:rPr lang="de-DE" dirty="0">
                <a:latin typeface="-apple-system"/>
              </a:rPr>
              <a:t> </a:t>
            </a:r>
            <a:r>
              <a:rPr lang="de-DE" dirty="0" err="1">
                <a:latin typeface="-apple-system"/>
              </a:rPr>
              <a:t>run</a:t>
            </a:r>
            <a:r>
              <a:rPr lang="de-DE" dirty="0">
                <a:latin typeface="-apple-system"/>
              </a:rPr>
              <a:t> </a:t>
            </a:r>
            <a:r>
              <a:rPr lang="de-DE" dirty="0" err="1">
                <a:latin typeface="-apple-system"/>
              </a:rPr>
              <a:t>build</a:t>
            </a:r>
            <a:endParaRPr lang="de-DE" dirty="0">
              <a:latin typeface="-apple-system"/>
            </a:endParaRPr>
          </a:p>
          <a:p>
            <a:pPr marL="285750" indent="-285750">
              <a:buFont typeface="Arial" panose="020B0604020202020204" pitchFamily="34" charset="0"/>
              <a:buChar char="•"/>
            </a:pPr>
            <a:r>
              <a:rPr lang="de-DE" dirty="0">
                <a:latin typeface="-apple-system"/>
              </a:rPr>
              <a:t>POC10: </a:t>
            </a:r>
            <a:r>
              <a:rPr lang="de-DE" dirty="0" err="1">
                <a:latin typeface="-apple-system"/>
              </a:rPr>
              <a:t>Programmierskills</a:t>
            </a:r>
            <a:endParaRPr lang="de-DE" dirty="0">
              <a:latin typeface="-apple-system"/>
            </a:endParaRPr>
          </a:p>
          <a:p>
            <a:pPr marL="285750" indent="-285750">
              <a:buFont typeface="Arial" panose="020B0604020202020204" pitchFamily="34" charset="0"/>
              <a:buChar char="•"/>
            </a:pPr>
            <a:r>
              <a:rPr lang="de-DE" dirty="0">
                <a:latin typeface="-apple-system"/>
              </a:rPr>
              <a:t>POC11: Plattformunabhängigkeit</a:t>
            </a:r>
          </a:p>
          <a:p>
            <a:pPr marL="285750" indent="-285750">
              <a:buFont typeface="Arial" panose="020B0604020202020204" pitchFamily="34" charset="0"/>
              <a:buChar char="•"/>
            </a:pPr>
            <a:r>
              <a:rPr lang="de-DE" dirty="0">
                <a:latin typeface="-apple-system"/>
              </a:rPr>
              <a:t>POC12: Anforderungen</a:t>
            </a:r>
          </a:p>
          <a:p>
            <a:pPr marL="285750" indent="-285750">
              <a:buFont typeface="Arial" panose="020B0604020202020204" pitchFamily="34" charset="0"/>
              <a:buChar char="•"/>
            </a:pPr>
            <a:r>
              <a:rPr lang="de-DE" dirty="0">
                <a:latin typeface="-apple-system"/>
              </a:rPr>
              <a:t>POC13: Anforderungen ändern</a:t>
            </a:r>
          </a:p>
          <a:p>
            <a:pPr marL="285750" indent="-285750">
              <a:buFont typeface="Arial" panose="020B0604020202020204" pitchFamily="34" charset="0"/>
              <a:buChar char="•"/>
            </a:pPr>
            <a:r>
              <a:rPr lang="de-DE" dirty="0">
                <a:latin typeface="-apple-system"/>
              </a:rPr>
              <a:t>POC14: Kommunikation</a:t>
            </a:r>
          </a:p>
          <a:p>
            <a:pPr marL="285750" indent="-285750">
              <a:buFont typeface="Arial" panose="020B0604020202020204" pitchFamily="34" charset="0"/>
              <a:buChar char="•"/>
            </a:pPr>
            <a:r>
              <a:rPr lang="de-DE" dirty="0">
                <a:latin typeface="-apple-system"/>
              </a:rPr>
              <a:t>POC15: Ansprüche</a:t>
            </a:r>
          </a:p>
          <a:p>
            <a:pPr marL="285750" indent="-285750">
              <a:buFont typeface="Arial" panose="020B0604020202020204" pitchFamily="34" charset="0"/>
              <a:buChar char="•"/>
            </a:pPr>
            <a:r>
              <a:rPr lang="de-DE" dirty="0">
                <a:latin typeface="-apple-system"/>
              </a:rPr>
              <a:t>POC16 : Zeitraum</a:t>
            </a:r>
          </a:p>
        </p:txBody>
      </p:sp>
    </p:spTree>
    <p:extLst>
      <p:ext uri="{BB962C8B-B14F-4D97-AF65-F5344CB8AC3E}">
        <p14:creationId xmlns:p14="http://schemas.microsoft.com/office/powerpoint/2010/main" val="17023054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7FBD8F4-A157-4C6B-A236-E3A58FE6E3E2}"/>
              </a:ext>
            </a:extLst>
          </p:cNvPr>
          <p:cNvSpPr>
            <a:spLocks noGrp="1"/>
          </p:cNvSpPr>
          <p:nvPr>
            <p:ph type="title"/>
          </p:nvPr>
        </p:nvSpPr>
        <p:spPr/>
        <p:txBody>
          <a:bodyPr/>
          <a:lstStyle/>
          <a:p>
            <a:r>
              <a:rPr lang="de-DE" dirty="0"/>
              <a:t>Neue </a:t>
            </a:r>
            <a:r>
              <a:rPr lang="de-DE" dirty="0" err="1"/>
              <a:t>PoCs</a:t>
            </a:r>
            <a:endParaRPr lang="de-DE" dirty="0"/>
          </a:p>
        </p:txBody>
      </p:sp>
      <p:sp>
        <p:nvSpPr>
          <p:cNvPr id="3" name="Foliennummernplatzhalter 2">
            <a:extLst>
              <a:ext uri="{FF2B5EF4-FFF2-40B4-BE49-F238E27FC236}">
                <a16:creationId xmlns:a16="http://schemas.microsoft.com/office/drawing/2014/main" id="{5AC1A345-5DF6-45C4-91C1-52C181797B02}"/>
              </a:ext>
            </a:extLst>
          </p:cNvPr>
          <p:cNvSpPr>
            <a:spLocks noGrp="1"/>
          </p:cNvSpPr>
          <p:nvPr>
            <p:ph type="sldNum" sz="quarter" idx="12"/>
          </p:nvPr>
        </p:nvSpPr>
        <p:spPr/>
        <p:txBody>
          <a:bodyPr/>
          <a:lstStyle/>
          <a:p>
            <a:pPr rtl="0"/>
            <a:fld id="{3A98EE3D-8CD1-4C3F-BD1C-C98C9596463C}" type="slidenum">
              <a:rPr lang="en-US" smtClean="0"/>
              <a:t>11</a:t>
            </a:fld>
            <a:endParaRPr lang="en-US" dirty="0"/>
          </a:p>
        </p:txBody>
      </p:sp>
      <p:pic>
        <p:nvPicPr>
          <p:cNvPr id="5" name="Grafik 4" descr="Ein Bild, das Text enthält.&#10;&#10;Automatisch generierte Beschreibung">
            <a:extLst>
              <a:ext uri="{FF2B5EF4-FFF2-40B4-BE49-F238E27FC236}">
                <a16:creationId xmlns:a16="http://schemas.microsoft.com/office/drawing/2014/main" id="{29213A78-ED80-4E87-A27B-EE55C93C68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98803" y="2675759"/>
            <a:ext cx="7855354" cy="2559182"/>
          </a:xfrm>
          <a:prstGeom prst="rect">
            <a:avLst/>
          </a:prstGeom>
        </p:spPr>
      </p:pic>
      <p:pic>
        <p:nvPicPr>
          <p:cNvPr id="7" name="Grafik 6" descr="Ein Bild, das Text enthält.&#10;&#10;Automatisch generierte Beschreibung">
            <a:extLst>
              <a:ext uri="{FF2B5EF4-FFF2-40B4-BE49-F238E27FC236}">
                <a16:creationId xmlns:a16="http://schemas.microsoft.com/office/drawing/2014/main" id="{02A078A0-A948-4634-A6A5-B9B3D831B8B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53063" y="2983750"/>
            <a:ext cx="4546834" cy="1943200"/>
          </a:xfrm>
          <a:prstGeom prst="rect">
            <a:avLst/>
          </a:prstGeom>
        </p:spPr>
      </p:pic>
      <p:pic>
        <p:nvPicPr>
          <p:cNvPr id="12" name="Grafik 11" descr="Ein Bild, das Text enthält.&#10;&#10;Automatisch generierte Beschreibung">
            <a:extLst>
              <a:ext uri="{FF2B5EF4-FFF2-40B4-BE49-F238E27FC236}">
                <a16:creationId xmlns:a16="http://schemas.microsoft.com/office/drawing/2014/main" id="{DB205CE1-0037-41DF-9C5F-BCC285AE62D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81271" y="2990100"/>
            <a:ext cx="5029458" cy="1936850"/>
          </a:xfrm>
          <a:prstGeom prst="rect">
            <a:avLst/>
          </a:prstGeom>
        </p:spPr>
      </p:pic>
      <p:pic>
        <p:nvPicPr>
          <p:cNvPr id="14" name="Grafik 13" descr="Ein Bild, das Text enthält.&#10;&#10;Automatisch generierte Beschreibung">
            <a:extLst>
              <a:ext uri="{FF2B5EF4-FFF2-40B4-BE49-F238E27FC236}">
                <a16:creationId xmlns:a16="http://schemas.microsoft.com/office/drawing/2014/main" id="{2DDC9721-3CDA-4471-978D-11A9923C17D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81271" y="3117324"/>
            <a:ext cx="5029458" cy="1949550"/>
          </a:xfrm>
          <a:prstGeom prst="rect">
            <a:avLst/>
          </a:prstGeom>
        </p:spPr>
      </p:pic>
      <p:pic>
        <p:nvPicPr>
          <p:cNvPr id="16" name="Grafik 15" descr="Ein Bild, das Text enthält.&#10;&#10;Automatisch generierte Beschreibung">
            <a:extLst>
              <a:ext uri="{FF2B5EF4-FFF2-40B4-BE49-F238E27FC236}">
                <a16:creationId xmlns:a16="http://schemas.microsoft.com/office/drawing/2014/main" id="{31BD0C92-1DA2-4B4E-BF0A-20AB1CB3C45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9454" y="2964699"/>
            <a:ext cx="7633092" cy="1981302"/>
          </a:xfrm>
          <a:prstGeom prst="rect">
            <a:avLst/>
          </a:prstGeom>
        </p:spPr>
      </p:pic>
      <p:pic>
        <p:nvPicPr>
          <p:cNvPr id="18" name="Grafik 17" descr="Ein Bild, das Text enthält.&#10;&#10;Automatisch generierte Beschreibung">
            <a:extLst>
              <a:ext uri="{FF2B5EF4-FFF2-40B4-BE49-F238E27FC236}">
                <a16:creationId xmlns:a16="http://schemas.microsoft.com/office/drawing/2014/main" id="{58D3F8B7-D8E1-4FA5-88E7-B103C0D7973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605400" y="3142726"/>
            <a:ext cx="5042159" cy="1930499"/>
          </a:xfrm>
          <a:prstGeom prst="rect">
            <a:avLst/>
          </a:prstGeom>
        </p:spPr>
      </p:pic>
      <p:pic>
        <p:nvPicPr>
          <p:cNvPr id="20" name="Grafik 19" descr="Ein Bild, das Text enthält.&#10;&#10;Automatisch generierte Beschreibung">
            <a:extLst>
              <a:ext uri="{FF2B5EF4-FFF2-40B4-BE49-F238E27FC236}">
                <a16:creationId xmlns:a16="http://schemas.microsoft.com/office/drawing/2014/main" id="{878F1068-5899-41AB-8CEB-9C70EA571CC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650948" y="3123674"/>
            <a:ext cx="6890104" cy="1936850"/>
          </a:xfrm>
          <a:prstGeom prst="rect">
            <a:avLst/>
          </a:prstGeom>
        </p:spPr>
      </p:pic>
      <p:pic>
        <p:nvPicPr>
          <p:cNvPr id="22" name="Grafik 21" descr="Ein Bild, das Text enthält.&#10;&#10;Automatisch generierte Beschreibung">
            <a:extLst>
              <a:ext uri="{FF2B5EF4-FFF2-40B4-BE49-F238E27FC236}">
                <a16:creationId xmlns:a16="http://schemas.microsoft.com/office/drawing/2014/main" id="{EAB6AAB7-A2F4-4196-956F-0DC3633B7AC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266753" y="2944899"/>
            <a:ext cx="7658494" cy="1962251"/>
          </a:xfrm>
          <a:prstGeom prst="rect">
            <a:avLst/>
          </a:prstGeom>
        </p:spPr>
      </p:pic>
      <p:pic>
        <p:nvPicPr>
          <p:cNvPr id="24" name="Grafik 23" descr="Ein Bild, das Text enthält.&#10;&#10;Automatisch generierte Beschreibung">
            <a:extLst>
              <a:ext uri="{FF2B5EF4-FFF2-40B4-BE49-F238E27FC236}">
                <a16:creationId xmlns:a16="http://schemas.microsoft.com/office/drawing/2014/main" id="{F3D59E26-0A90-4912-BDDA-B904313F386B}"/>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241352" y="3040903"/>
            <a:ext cx="7709296" cy="1930499"/>
          </a:xfrm>
          <a:prstGeom prst="rect">
            <a:avLst/>
          </a:prstGeom>
        </p:spPr>
      </p:pic>
      <p:pic>
        <p:nvPicPr>
          <p:cNvPr id="26" name="Grafik 25" descr="Ein Bild, das Text enthält.&#10;&#10;Automatisch generierte Beschreibung">
            <a:extLst>
              <a:ext uri="{FF2B5EF4-FFF2-40B4-BE49-F238E27FC236}">
                <a16:creationId xmlns:a16="http://schemas.microsoft.com/office/drawing/2014/main" id="{AF952D68-0758-488D-97FC-439BCC8A82D7}"/>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958939" y="3082397"/>
            <a:ext cx="6274122" cy="2019404"/>
          </a:xfrm>
          <a:prstGeom prst="rect">
            <a:avLst/>
          </a:prstGeom>
        </p:spPr>
      </p:pic>
      <p:pic>
        <p:nvPicPr>
          <p:cNvPr id="28" name="Grafik 27" descr="Ein Bild, das Text enthält.&#10;&#10;Automatisch generierte Beschreibung">
            <a:extLst>
              <a:ext uri="{FF2B5EF4-FFF2-40B4-BE49-F238E27FC236}">
                <a16:creationId xmlns:a16="http://schemas.microsoft.com/office/drawing/2014/main" id="{C5B0AEBB-0E18-4244-8078-28997516DEB3}"/>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770508" y="3072871"/>
            <a:ext cx="4711942" cy="1955901"/>
          </a:xfrm>
          <a:prstGeom prst="rect">
            <a:avLst/>
          </a:prstGeom>
        </p:spPr>
      </p:pic>
      <p:pic>
        <p:nvPicPr>
          <p:cNvPr id="30" name="Grafik 29" descr="Ein Bild, das Text, Screenshot, Person enthält.&#10;&#10;Automatisch generierte Beschreibung">
            <a:extLst>
              <a:ext uri="{FF2B5EF4-FFF2-40B4-BE49-F238E27FC236}">
                <a16:creationId xmlns:a16="http://schemas.microsoft.com/office/drawing/2014/main" id="{70C4809E-E47F-42BD-B862-BA73432D352A}"/>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600145" y="3002801"/>
            <a:ext cx="6991709" cy="1943200"/>
          </a:xfrm>
          <a:prstGeom prst="rect">
            <a:avLst/>
          </a:prstGeom>
        </p:spPr>
      </p:pic>
      <p:pic>
        <p:nvPicPr>
          <p:cNvPr id="32" name="Grafik 31" descr="Ein Bild, das Text enthält.&#10;&#10;Automatisch generierte Beschreibung">
            <a:extLst>
              <a:ext uri="{FF2B5EF4-FFF2-40B4-BE49-F238E27FC236}">
                <a16:creationId xmlns:a16="http://schemas.microsoft.com/office/drawing/2014/main" id="{07785DB4-4168-4F39-BD21-E5758C68AB51}"/>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174673" y="3017383"/>
            <a:ext cx="7842653" cy="1968601"/>
          </a:xfrm>
          <a:prstGeom prst="rect">
            <a:avLst/>
          </a:prstGeom>
        </p:spPr>
      </p:pic>
      <p:pic>
        <p:nvPicPr>
          <p:cNvPr id="34" name="Grafik 33" descr="Ein Bild, das Text enthält.&#10;&#10;Automatisch generierte Beschreibung">
            <a:extLst>
              <a:ext uri="{FF2B5EF4-FFF2-40B4-BE49-F238E27FC236}">
                <a16:creationId xmlns:a16="http://schemas.microsoft.com/office/drawing/2014/main" id="{362D9F1C-92C9-4B14-9EA9-DF8BA72CDE90}"/>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517591" y="2951998"/>
            <a:ext cx="7156818" cy="1943200"/>
          </a:xfrm>
          <a:prstGeom prst="rect">
            <a:avLst/>
          </a:prstGeom>
        </p:spPr>
      </p:pic>
      <p:pic>
        <p:nvPicPr>
          <p:cNvPr id="36" name="Grafik 35" descr="Ein Bild, das Text enthält.&#10;&#10;Automatisch generierte Beschreibung">
            <a:extLst>
              <a:ext uri="{FF2B5EF4-FFF2-40B4-BE49-F238E27FC236}">
                <a16:creationId xmlns:a16="http://schemas.microsoft.com/office/drawing/2014/main" id="{4A3E921F-DFDF-4A27-97F9-6D3A075B1110}"/>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2689050" y="3063345"/>
            <a:ext cx="6813900" cy="1974951"/>
          </a:xfrm>
          <a:prstGeom prst="rect">
            <a:avLst/>
          </a:prstGeom>
        </p:spPr>
      </p:pic>
      <p:pic>
        <p:nvPicPr>
          <p:cNvPr id="38" name="Grafik 37" descr="Ein Bild, das Text enthält.&#10;&#10;Automatisch generierte Beschreibung">
            <a:extLst>
              <a:ext uri="{FF2B5EF4-FFF2-40B4-BE49-F238E27FC236}">
                <a16:creationId xmlns:a16="http://schemas.microsoft.com/office/drawing/2014/main" id="{91EA689E-BFAE-48FC-8F11-A673294FC664}"/>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2628722" y="3050643"/>
            <a:ext cx="6934556" cy="2000353"/>
          </a:xfrm>
          <a:prstGeom prst="rect">
            <a:avLst/>
          </a:prstGeom>
        </p:spPr>
      </p:pic>
    </p:spTree>
    <p:extLst>
      <p:ext uri="{BB962C8B-B14F-4D97-AF65-F5344CB8AC3E}">
        <p14:creationId xmlns:p14="http://schemas.microsoft.com/office/powerpoint/2010/main" val="2665696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7"/>
                                        </p:tgtEl>
                                        <p:attrNameLst>
                                          <p:attrName>style.visibility</p:attrName>
                                        </p:attrNameLst>
                                      </p:cBhvr>
                                      <p:to>
                                        <p:strVal val="hidden"/>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12"/>
                                        </p:tgtEl>
                                        <p:attrNameLst>
                                          <p:attrName>style.visibility</p:attrName>
                                        </p:attrNameLst>
                                      </p:cBhvr>
                                      <p:to>
                                        <p:strVal val="hidden"/>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nodeType="clickEffect">
                                  <p:stCondLst>
                                    <p:cond delay="0"/>
                                  </p:stCondLst>
                                  <p:childTnLst>
                                    <p:set>
                                      <p:cBhvr>
                                        <p:cTn id="24" dur="1" fill="hold">
                                          <p:stCondLst>
                                            <p:cond delay="0"/>
                                          </p:stCondLst>
                                        </p:cTn>
                                        <p:tgtEl>
                                          <p:spTgt spid="14"/>
                                        </p:tgtEl>
                                        <p:attrNameLst>
                                          <p:attrName>style.visibility</p:attrName>
                                        </p:attrNameLst>
                                      </p:cBhvr>
                                      <p:to>
                                        <p:strVal val="hidden"/>
                                      </p:to>
                                    </p:set>
                                  </p:childTnLst>
                                </p:cTn>
                              </p:par>
                              <p:par>
                                <p:cTn id="25" presetID="1" presetClass="entr" presetSubtype="0" fill="hold"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nodeType="clickEffect">
                                  <p:stCondLst>
                                    <p:cond delay="0"/>
                                  </p:stCondLst>
                                  <p:childTnLst>
                                    <p:set>
                                      <p:cBhvr>
                                        <p:cTn id="30" dur="1" fill="hold">
                                          <p:stCondLst>
                                            <p:cond delay="0"/>
                                          </p:stCondLst>
                                        </p:cTn>
                                        <p:tgtEl>
                                          <p:spTgt spid="16"/>
                                        </p:tgtEl>
                                        <p:attrNameLst>
                                          <p:attrName>style.visibility</p:attrName>
                                        </p:attrNameLst>
                                      </p:cBhvr>
                                      <p:to>
                                        <p:strVal val="hidden"/>
                                      </p:to>
                                    </p:set>
                                  </p:childTnLst>
                                </p:cTn>
                              </p:par>
                              <p:par>
                                <p:cTn id="31" presetID="1" presetClass="entr" presetSubtype="0" fill="hold" nodeType="with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nodeType="clickEffect">
                                  <p:stCondLst>
                                    <p:cond delay="0"/>
                                  </p:stCondLst>
                                  <p:childTnLst>
                                    <p:set>
                                      <p:cBhvr>
                                        <p:cTn id="36" dur="1" fill="hold">
                                          <p:stCondLst>
                                            <p:cond delay="0"/>
                                          </p:stCondLst>
                                        </p:cTn>
                                        <p:tgtEl>
                                          <p:spTgt spid="18"/>
                                        </p:tgtEl>
                                        <p:attrNameLst>
                                          <p:attrName>style.visibility</p:attrName>
                                        </p:attrNameLst>
                                      </p:cBhvr>
                                      <p:to>
                                        <p:strVal val="hidden"/>
                                      </p:to>
                                    </p:set>
                                  </p:childTnLst>
                                </p:cTn>
                              </p:par>
                              <p:par>
                                <p:cTn id="37" presetID="1" presetClass="entr" presetSubtype="0" fill="hold" nodeType="with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nodeType="clickEffect">
                                  <p:stCondLst>
                                    <p:cond delay="0"/>
                                  </p:stCondLst>
                                  <p:childTnLst>
                                    <p:set>
                                      <p:cBhvr>
                                        <p:cTn id="42" dur="1" fill="hold">
                                          <p:stCondLst>
                                            <p:cond delay="0"/>
                                          </p:stCondLst>
                                        </p:cTn>
                                        <p:tgtEl>
                                          <p:spTgt spid="20"/>
                                        </p:tgtEl>
                                        <p:attrNameLst>
                                          <p:attrName>style.visibility</p:attrName>
                                        </p:attrNameLst>
                                      </p:cBhvr>
                                      <p:to>
                                        <p:strVal val="hidden"/>
                                      </p:to>
                                    </p:set>
                                  </p:childTnLst>
                                </p:cTn>
                              </p:par>
                              <p:par>
                                <p:cTn id="43" presetID="1" presetClass="entr" presetSubtype="0" fill="hold" nodeType="withEffect">
                                  <p:stCondLst>
                                    <p:cond delay="0"/>
                                  </p:stCondLst>
                                  <p:childTnLst>
                                    <p:set>
                                      <p:cBhvr>
                                        <p:cTn id="44" dur="1" fill="hold">
                                          <p:stCondLst>
                                            <p:cond delay="0"/>
                                          </p:stCondLst>
                                        </p:cTn>
                                        <p:tgtEl>
                                          <p:spTgt spid="22"/>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nodeType="clickEffect">
                                  <p:stCondLst>
                                    <p:cond delay="0"/>
                                  </p:stCondLst>
                                  <p:childTnLst>
                                    <p:set>
                                      <p:cBhvr>
                                        <p:cTn id="48" dur="1" fill="hold">
                                          <p:stCondLst>
                                            <p:cond delay="0"/>
                                          </p:stCondLst>
                                        </p:cTn>
                                        <p:tgtEl>
                                          <p:spTgt spid="22"/>
                                        </p:tgtEl>
                                        <p:attrNameLst>
                                          <p:attrName>style.visibility</p:attrName>
                                        </p:attrNameLst>
                                      </p:cBhvr>
                                      <p:to>
                                        <p:strVal val="hidden"/>
                                      </p:to>
                                    </p:set>
                                  </p:childTnLst>
                                </p:cTn>
                              </p:par>
                              <p:par>
                                <p:cTn id="49" presetID="1" presetClass="entr" presetSubtype="0" fill="hold" nodeType="withEffect">
                                  <p:stCondLst>
                                    <p:cond delay="0"/>
                                  </p:stCondLst>
                                  <p:childTnLst>
                                    <p:set>
                                      <p:cBhvr>
                                        <p:cTn id="50" dur="1" fill="hold">
                                          <p:stCondLst>
                                            <p:cond delay="0"/>
                                          </p:stCondLst>
                                        </p:cTn>
                                        <p:tgtEl>
                                          <p:spTgt spid="24"/>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nodeType="clickEffect">
                                  <p:stCondLst>
                                    <p:cond delay="0"/>
                                  </p:stCondLst>
                                  <p:childTnLst>
                                    <p:set>
                                      <p:cBhvr>
                                        <p:cTn id="54" dur="1" fill="hold">
                                          <p:stCondLst>
                                            <p:cond delay="0"/>
                                          </p:stCondLst>
                                        </p:cTn>
                                        <p:tgtEl>
                                          <p:spTgt spid="24"/>
                                        </p:tgtEl>
                                        <p:attrNameLst>
                                          <p:attrName>style.visibility</p:attrName>
                                        </p:attrNameLst>
                                      </p:cBhvr>
                                      <p:to>
                                        <p:strVal val="hidden"/>
                                      </p:to>
                                    </p:set>
                                  </p:childTnLst>
                                </p:cTn>
                              </p:par>
                              <p:par>
                                <p:cTn id="55" presetID="1" presetClass="entr" presetSubtype="0" fill="hold" nodeType="withEffect">
                                  <p:stCondLst>
                                    <p:cond delay="0"/>
                                  </p:stCondLst>
                                  <p:childTnLst>
                                    <p:set>
                                      <p:cBhvr>
                                        <p:cTn id="56" dur="1" fill="hold">
                                          <p:stCondLst>
                                            <p:cond delay="0"/>
                                          </p:stCondLst>
                                        </p:cTn>
                                        <p:tgtEl>
                                          <p:spTgt spid="26"/>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xit" presetSubtype="0" fill="hold" nodeType="clickEffect">
                                  <p:stCondLst>
                                    <p:cond delay="0"/>
                                  </p:stCondLst>
                                  <p:childTnLst>
                                    <p:set>
                                      <p:cBhvr>
                                        <p:cTn id="60" dur="1" fill="hold">
                                          <p:stCondLst>
                                            <p:cond delay="0"/>
                                          </p:stCondLst>
                                        </p:cTn>
                                        <p:tgtEl>
                                          <p:spTgt spid="26"/>
                                        </p:tgtEl>
                                        <p:attrNameLst>
                                          <p:attrName>style.visibility</p:attrName>
                                        </p:attrNameLst>
                                      </p:cBhvr>
                                      <p:to>
                                        <p:strVal val="hidden"/>
                                      </p:to>
                                    </p:set>
                                  </p:childTnLst>
                                </p:cTn>
                              </p:par>
                              <p:par>
                                <p:cTn id="61" presetID="1" presetClass="entr" presetSubtype="0" fill="hold" nodeType="withEffect">
                                  <p:stCondLst>
                                    <p:cond delay="0"/>
                                  </p:stCondLst>
                                  <p:childTnLst>
                                    <p:set>
                                      <p:cBhvr>
                                        <p:cTn id="62" dur="1" fill="hold">
                                          <p:stCondLst>
                                            <p:cond delay="0"/>
                                          </p:stCondLst>
                                        </p:cTn>
                                        <p:tgtEl>
                                          <p:spTgt spid="28"/>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xit" presetSubtype="0" fill="hold" nodeType="clickEffect">
                                  <p:stCondLst>
                                    <p:cond delay="0"/>
                                  </p:stCondLst>
                                  <p:childTnLst>
                                    <p:set>
                                      <p:cBhvr>
                                        <p:cTn id="66" dur="1" fill="hold">
                                          <p:stCondLst>
                                            <p:cond delay="0"/>
                                          </p:stCondLst>
                                        </p:cTn>
                                        <p:tgtEl>
                                          <p:spTgt spid="28"/>
                                        </p:tgtEl>
                                        <p:attrNameLst>
                                          <p:attrName>style.visibility</p:attrName>
                                        </p:attrNameLst>
                                      </p:cBhvr>
                                      <p:to>
                                        <p:strVal val="hidden"/>
                                      </p:to>
                                    </p:set>
                                  </p:childTnLst>
                                </p:cTn>
                              </p:par>
                              <p:par>
                                <p:cTn id="67" presetID="1" presetClass="entr" presetSubtype="0" fill="hold" nodeType="withEffect">
                                  <p:stCondLst>
                                    <p:cond delay="0"/>
                                  </p:stCondLst>
                                  <p:childTnLst>
                                    <p:set>
                                      <p:cBhvr>
                                        <p:cTn id="68" dur="1" fill="hold">
                                          <p:stCondLst>
                                            <p:cond delay="0"/>
                                          </p:stCondLst>
                                        </p:cTn>
                                        <p:tgtEl>
                                          <p:spTgt spid="30"/>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xit" presetSubtype="0" fill="hold" nodeType="clickEffect">
                                  <p:stCondLst>
                                    <p:cond delay="0"/>
                                  </p:stCondLst>
                                  <p:childTnLst>
                                    <p:set>
                                      <p:cBhvr>
                                        <p:cTn id="72" dur="1" fill="hold">
                                          <p:stCondLst>
                                            <p:cond delay="0"/>
                                          </p:stCondLst>
                                        </p:cTn>
                                        <p:tgtEl>
                                          <p:spTgt spid="30"/>
                                        </p:tgtEl>
                                        <p:attrNameLst>
                                          <p:attrName>style.visibility</p:attrName>
                                        </p:attrNameLst>
                                      </p:cBhvr>
                                      <p:to>
                                        <p:strVal val="hidden"/>
                                      </p:to>
                                    </p:set>
                                  </p:childTnLst>
                                </p:cTn>
                              </p:par>
                              <p:par>
                                <p:cTn id="73" presetID="1" presetClass="entr" presetSubtype="0" fill="hold" nodeType="withEffect">
                                  <p:stCondLst>
                                    <p:cond delay="0"/>
                                  </p:stCondLst>
                                  <p:childTnLst>
                                    <p:set>
                                      <p:cBhvr>
                                        <p:cTn id="74" dur="1" fill="hold">
                                          <p:stCondLst>
                                            <p:cond delay="0"/>
                                          </p:stCondLst>
                                        </p:cTn>
                                        <p:tgtEl>
                                          <p:spTgt spid="32"/>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xit" presetSubtype="0" fill="hold" nodeType="clickEffect">
                                  <p:stCondLst>
                                    <p:cond delay="0"/>
                                  </p:stCondLst>
                                  <p:childTnLst>
                                    <p:set>
                                      <p:cBhvr>
                                        <p:cTn id="78" dur="1" fill="hold">
                                          <p:stCondLst>
                                            <p:cond delay="0"/>
                                          </p:stCondLst>
                                        </p:cTn>
                                        <p:tgtEl>
                                          <p:spTgt spid="32"/>
                                        </p:tgtEl>
                                        <p:attrNameLst>
                                          <p:attrName>style.visibility</p:attrName>
                                        </p:attrNameLst>
                                      </p:cBhvr>
                                      <p:to>
                                        <p:strVal val="hidden"/>
                                      </p:to>
                                    </p:set>
                                  </p:childTnLst>
                                </p:cTn>
                              </p:par>
                              <p:par>
                                <p:cTn id="79" presetID="1" presetClass="entr" presetSubtype="0" fill="hold" nodeType="withEffect">
                                  <p:stCondLst>
                                    <p:cond delay="0"/>
                                  </p:stCondLst>
                                  <p:childTnLst>
                                    <p:set>
                                      <p:cBhvr>
                                        <p:cTn id="80" dur="1" fill="hold">
                                          <p:stCondLst>
                                            <p:cond delay="0"/>
                                          </p:stCondLst>
                                        </p:cTn>
                                        <p:tgtEl>
                                          <p:spTgt spid="34"/>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xit" presetSubtype="0" fill="hold" nodeType="clickEffect">
                                  <p:stCondLst>
                                    <p:cond delay="0"/>
                                  </p:stCondLst>
                                  <p:childTnLst>
                                    <p:set>
                                      <p:cBhvr>
                                        <p:cTn id="84" dur="1" fill="hold">
                                          <p:stCondLst>
                                            <p:cond delay="0"/>
                                          </p:stCondLst>
                                        </p:cTn>
                                        <p:tgtEl>
                                          <p:spTgt spid="34"/>
                                        </p:tgtEl>
                                        <p:attrNameLst>
                                          <p:attrName>style.visibility</p:attrName>
                                        </p:attrNameLst>
                                      </p:cBhvr>
                                      <p:to>
                                        <p:strVal val="hidden"/>
                                      </p:to>
                                    </p:set>
                                  </p:childTnLst>
                                </p:cTn>
                              </p:par>
                              <p:par>
                                <p:cTn id="85" presetID="1" presetClass="entr" presetSubtype="0" fill="hold" nodeType="withEffect">
                                  <p:stCondLst>
                                    <p:cond delay="0"/>
                                  </p:stCondLst>
                                  <p:childTnLst>
                                    <p:set>
                                      <p:cBhvr>
                                        <p:cTn id="86" dur="1" fill="hold">
                                          <p:stCondLst>
                                            <p:cond delay="0"/>
                                          </p:stCondLst>
                                        </p:cTn>
                                        <p:tgtEl>
                                          <p:spTgt spid="36"/>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xit" presetSubtype="0" fill="hold" nodeType="clickEffect">
                                  <p:stCondLst>
                                    <p:cond delay="0"/>
                                  </p:stCondLst>
                                  <p:childTnLst>
                                    <p:set>
                                      <p:cBhvr>
                                        <p:cTn id="90" dur="1" fill="hold">
                                          <p:stCondLst>
                                            <p:cond delay="0"/>
                                          </p:stCondLst>
                                        </p:cTn>
                                        <p:tgtEl>
                                          <p:spTgt spid="36"/>
                                        </p:tgtEl>
                                        <p:attrNameLst>
                                          <p:attrName>style.visibility</p:attrName>
                                        </p:attrNameLst>
                                      </p:cBhvr>
                                      <p:to>
                                        <p:strVal val="hidden"/>
                                      </p:to>
                                    </p:set>
                                  </p:childTnLst>
                                </p:cTn>
                              </p:par>
                              <p:par>
                                <p:cTn id="91" presetID="1" presetClass="entr" presetSubtype="0" fill="hold" nodeType="withEffect">
                                  <p:stCondLst>
                                    <p:cond delay="0"/>
                                  </p:stCondLst>
                                  <p:childTnLst>
                                    <p:set>
                                      <p:cBhvr>
                                        <p:cTn id="92"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DC4D8DE-1034-4059-B907-B2FCA56F6799}"/>
              </a:ext>
            </a:extLst>
          </p:cNvPr>
          <p:cNvSpPr>
            <a:spLocks noGrp="1"/>
          </p:cNvSpPr>
          <p:nvPr>
            <p:ph type="title"/>
          </p:nvPr>
        </p:nvSpPr>
        <p:spPr>
          <a:xfrm>
            <a:off x="1097280" y="758952"/>
            <a:ext cx="10058400" cy="3566160"/>
          </a:xfrm>
        </p:spPr>
        <p:txBody>
          <a:bodyPr anchor="b">
            <a:normAutofit/>
          </a:bodyPr>
          <a:lstStyle/>
          <a:p>
            <a:r>
              <a:rPr lang="de-DE" dirty="0"/>
              <a:t>Coding</a:t>
            </a:r>
          </a:p>
        </p:txBody>
      </p:sp>
      <p:sp>
        <p:nvSpPr>
          <p:cNvPr id="3" name="Foliennummernplatzhalter 2">
            <a:extLst>
              <a:ext uri="{FF2B5EF4-FFF2-40B4-BE49-F238E27FC236}">
                <a16:creationId xmlns:a16="http://schemas.microsoft.com/office/drawing/2014/main" id="{585CF4AE-527C-4AA2-906C-B9F7B3281748}"/>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12</a:t>
            </a:fld>
            <a:endParaRPr lang="en-US"/>
          </a:p>
        </p:txBody>
      </p:sp>
    </p:spTree>
    <p:extLst>
      <p:ext uri="{BB962C8B-B14F-4D97-AF65-F5344CB8AC3E}">
        <p14:creationId xmlns:p14="http://schemas.microsoft.com/office/powerpoint/2010/main" val="11546538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D3A9CA6-B50B-4943-A0B8-F7FB06E3EC81}"/>
              </a:ext>
            </a:extLst>
          </p:cNvPr>
          <p:cNvSpPr>
            <a:spLocks noGrp="1"/>
          </p:cNvSpPr>
          <p:nvPr>
            <p:ph type="title"/>
          </p:nvPr>
        </p:nvSpPr>
        <p:spPr/>
        <p:txBody>
          <a:bodyPr/>
          <a:lstStyle/>
          <a:p>
            <a:r>
              <a:rPr lang="de-DE" dirty="0"/>
              <a:t>Projektplan</a:t>
            </a:r>
          </a:p>
        </p:txBody>
      </p:sp>
      <p:sp>
        <p:nvSpPr>
          <p:cNvPr id="4" name="Textfeld 3">
            <a:extLst>
              <a:ext uri="{FF2B5EF4-FFF2-40B4-BE49-F238E27FC236}">
                <a16:creationId xmlns:a16="http://schemas.microsoft.com/office/drawing/2014/main" id="{05B60045-C38D-468D-94DB-029F547B46E2}"/>
              </a:ext>
            </a:extLst>
          </p:cNvPr>
          <p:cNvSpPr txBox="1"/>
          <p:nvPr/>
        </p:nvSpPr>
        <p:spPr>
          <a:xfrm>
            <a:off x="1215188" y="2114816"/>
            <a:ext cx="9940491" cy="1384995"/>
          </a:xfrm>
          <a:prstGeom prst="rect">
            <a:avLst/>
          </a:prstGeom>
          <a:noFill/>
        </p:spPr>
        <p:txBody>
          <a:bodyPr wrap="square" rtlCol="0">
            <a:spAutoFit/>
          </a:bodyPr>
          <a:lstStyle/>
          <a:p>
            <a:r>
              <a:rPr lang="de-DE" sz="1400" dirty="0">
                <a:latin typeface="-apple-system"/>
              </a:rPr>
              <a:t>Artefakte für den 3. Audit: </a:t>
            </a:r>
          </a:p>
          <a:p>
            <a:pPr marL="285750" indent="-285750">
              <a:buFont typeface="Arial" panose="020B0604020202020204" pitchFamily="34" charset="0"/>
              <a:buChar char="•"/>
            </a:pPr>
            <a:r>
              <a:rPr lang="de-DE" sz="1400" dirty="0">
                <a:latin typeface="-apple-system"/>
              </a:rPr>
              <a:t>Durchgeführte </a:t>
            </a:r>
            <a:r>
              <a:rPr lang="de-DE" sz="1400" dirty="0" err="1">
                <a:latin typeface="-apple-system"/>
              </a:rPr>
              <a:t>PoCs</a:t>
            </a:r>
            <a:endParaRPr lang="de-DE" sz="1400" dirty="0">
              <a:latin typeface="-apple-system"/>
            </a:endParaRPr>
          </a:p>
          <a:p>
            <a:pPr marL="285750" indent="-285750">
              <a:buFont typeface="Arial" panose="020B0604020202020204" pitchFamily="34" charset="0"/>
              <a:buChar char="•"/>
            </a:pPr>
            <a:r>
              <a:rPr lang="de-DE" sz="1400" dirty="0">
                <a:latin typeface="-apple-system"/>
              </a:rPr>
              <a:t>Coding</a:t>
            </a:r>
          </a:p>
          <a:p>
            <a:pPr marL="285750" indent="-285750">
              <a:buFont typeface="Arial" panose="020B0604020202020204" pitchFamily="34" charset="0"/>
              <a:buChar char="•"/>
            </a:pPr>
            <a:r>
              <a:rPr lang="de-DE" sz="1400" dirty="0">
                <a:latin typeface="-apple-system"/>
              </a:rPr>
              <a:t>Modellierung &amp; Modellierungsbegründungen</a:t>
            </a:r>
          </a:p>
          <a:p>
            <a:pPr marL="285750" indent="-285750">
              <a:buFont typeface="Arial" panose="020B0604020202020204" pitchFamily="34" charset="0"/>
              <a:buChar char="•"/>
            </a:pPr>
            <a:r>
              <a:rPr lang="de-DE" sz="1400" dirty="0">
                <a:latin typeface="-apple-system"/>
              </a:rPr>
              <a:t>Modellierung der Anwendungslogik</a:t>
            </a:r>
          </a:p>
          <a:p>
            <a:pPr marL="285750" indent="-285750">
              <a:buFont typeface="Arial" panose="020B0604020202020204" pitchFamily="34" charset="0"/>
              <a:buChar char="•"/>
            </a:pPr>
            <a:r>
              <a:rPr lang="de-DE" sz="1400" dirty="0">
                <a:latin typeface="-apple-system"/>
              </a:rPr>
              <a:t>Projektplan Audit 4</a:t>
            </a:r>
          </a:p>
        </p:txBody>
      </p:sp>
      <p:sp>
        <p:nvSpPr>
          <p:cNvPr id="5" name="Textfeld 4">
            <a:extLst>
              <a:ext uri="{FF2B5EF4-FFF2-40B4-BE49-F238E27FC236}">
                <a16:creationId xmlns:a16="http://schemas.microsoft.com/office/drawing/2014/main" id="{4CEFFE58-77C7-41FC-8A08-106E0D88F459}"/>
              </a:ext>
            </a:extLst>
          </p:cNvPr>
          <p:cNvSpPr txBox="1"/>
          <p:nvPr/>
        </p:nvSpPr>
        <p:spPr>
          <a:xfrm>
            <a:off x="1215185" y="3602868"/>
            <a:ext cx="9940491" cy="954107"/>
          </a:xfrm>
          <a:prstGeom prst="rect">
            <a:avLst/>
          </a:prstGeom>
          <a:noFill/>
        </p:spPr>
        <p:txBody>
          <a:bodyPr wrap="square" rtlCol="0">
            <a:spAutoFit/>
          </a:bodyPr>
          <a:lstStyle/>
          <a:p>
            <a:r>
              <a:rPr lang="de-DE" sz="1400" dirty="0">
                <a:latin typeface="-apple-system"/>
              </a:rPr>
              <a:t>Arbeitsaufteilung:</a:t>
            </a:r>
          </a:p>
          <a:p>
            <a:pPr marL="285750" indent="-285750">
              <a:buFont typeface="Arial" panose="020B0604020202020204" pitchFamily="34" charset="0"/>
              <a:buChar char="•"/>
            </a:pPr>
            <a:r>
              <a:rPr lang="de-DE" sz="1400" dirty="0">
                <a:latin typeface="-apple-system"/>
              </a:rPr>
              <a:t>13.11.2020 – </a:t>
            </a:r>
            <a:r>
              <a:rPr lang="de-DE" sz="1400" b="1" dirty="0">
                <a:latin typeface="-apple-system"/>
              </a:rPr>
              <a:t>Risiken ergänzt </a:t>
            </a:r>
            <a:r>
              <a:rPr lang="de-DE" sz="1400" dirty="0">
                <a:latin typeface="-apple-system"/>
              </a:rPr>
              <a:t>– Eda &amp; Kimberly </a:t>
            </a:r>
          </a:p>
          <a:p>
            <a:pPr marL="285750" indent="-285750">
              <a:buFont typeface="Arial" panose="020B0604020202020204" pitchFamily="34" charset="0"/>
              <a:buChar char="•"/>
            </a:pPr>
            <a:r>
              <a:rPr lang="de-DE" sz="1400" dirty="0">
                <a:latin typeface="-apple-system"/>
              </a:rPr>
              <a:t>13.11.2020 – </a:t>
            </a:r>
            <a:r>
              <a:rPr lang="de-DE" sz="1400" b="1" dirty="0">
                <a:latin typeface="-apple-system"/>
              </a:rPr>
              <a:t>Spezifikation des ersten technischen architekturellen </a:t>
            </a:r>
            <a:r>
              <a:rPr lang="de-DE" sz="1400" b="1" dirty="0" err="1">
                <a:latin typeface="-apple-system"/>
              </a:rPr>
              <a:t>PoC</a:t>
            </a:r>
            <a:r>
              <a:rPr lang="de-DE" sz="1400" b="1" dirty="0">
                <a:latin typeface="-apple-system"/>
              </a:rPr>
              <a:t>  ergänzt </a:t>
            </a:r>
            <a:r>
              <a:rPr lang="de-DE" sz="1400" dirty="0">
                <a:latin typeface="-apple-system"/>
              </a:rPr>
              <a:t>– Kimberly</a:t>
            </a:r>
          </a:p>
          <a:p>
            <a:pPr marL="285750" indent="-285750">
              <a:buFont typeface="Arial" panose="020B0604020202020204" pitchFamily="34" charset="0"/>
              <a:buChar char="•"/>
            </a:pPr>
            <a:r>
              <a:rPr lang="de-DE" sz="1400" dirty="0">
                <a:latin typeface="-apple-system"/>
              </a:rPr>
              <a:t>10.11 - 13.11.2020 – </a:t>
            </a:r>
            <a:r>
              <a:rPr lang="de-DE" sz="1400" b="1" dirty="0">
                <a:latin typeface="-apple-system"/>
              </a:rPr>
              <a:t>Coding</a:t>
            </a:r>
            <a:r>
              <a:rPr lang="de-DE" sz="1400" dirty="0">
                <a:latin typeface="-apple-system"/>
              </a:rPr>
              <a:t>– Eda &amp; Kimberly</a:t>
            </a:r>
          </a:p>
        </p:txBody>
      </p:sp>
      <p:sp>
        <p:nvSpPr>
          <p:cNvPr id="6" name="Textfeld 5">
            <a:extLst>
              <a:ext uri="{FF2B5EF4-FFF2-40B4-BE49-F238E27FC236}">
                <a16:creationId xmlns:a16="http://schemas.microsoft.com/office/drawing/2014/main" id="{E5E26654-C554-441A-B02B-657BC8D9C0FE}"/>
              </a:ext>
            </a:extLst>
          </p:cNvPr>
          <p:cNvSpPr txBox="1"/>
          <p:nvPr/>
        </p:nvSpPr>
        <p:spPr>
          <a:xfrm>
            <a:off x="1215184" y="4665951"/>
            <a:ext cx="9940491" cy="738664"/>
          </a:xfrm>
          <a:prstGeom prst="rect">
            <a:avLst/>
          </a:prstGeom>
          <a:noFill/>
        </p:spPr>
        <p:txBody>
          <a:bodyPr wrap="square" rtlCol="0">
            <a:spAutoFit/>
          </a:bodyPr>
          <a:lstStyle/>
          <a:p>
            <a:r>
              <a:rPr lang="de-DE" sz="1400" dirty="0">
                <a:latin typeface="-apple-system"/>
              </a:rPr>
              <a:t>Arbeitsmatrix:</a:t>
            </a:r>
          </a:p>
          <a:p>
            <a:pPr marL="285750" indent="-285750">
              <a:buFont typeface="Arial" panose="020B0604020202020204" pitchFamily="34" charset="0"/>
              <a:buChar char="•"/>
            </a:pPr>
            <a:r>
              <a:rPr lang="de-DE" sz="1400" dirty="0">
                <a:latin typeface="-apple-system"/>
              </a:rPr>
              <a:t>Eda: 50%</a:t>
            </a:r>
          </a:p>
          <a:p>
            <a:pPr marL="285750" indent="-285750">
              <a:buFont typeface="Arial" panose="020B0604020202020204" pitchFamily="34" charset="0"/>
              <a:buChar char="•"/>
            </a:pPr>
            <a:r>
              <a:rPr lang="de-DE" sz="1400" dirty="0">
                <a:latin typeface="-apple-system"/>
              </a:rPr>
              <a:t>Kimberly: 50%</a:t>
            </a:r>
          </a:p>
        </p:txBody>
      </p:sp>
      <p:sp>
        <p:nvSpPr>
          <p:cNvPr id="7" name="Foliennummernplatzhalter 6">
            <a:extLst>
              <a:ext uri="{FF2B5EF4-FFF2-40B4-BE49-F238E27FC236}">
                <a16:creationId xmlns:a16="http://schemas.microsoft.com/office/drawing/2014/main" id="{8370FCE7-7DDD-4659-8DF7-1232D876CC0E}"/>
              </a:ext>
            </a:extLst>
          </p:cNvPr>
          <p:cNvSpPr>
            <a:spLocks noGrp="1"/>
          </p:cNvSpPr>
          <p:nvPr>
            <p:ph type="sldNum" sz="quarter" idx="12"/>
          </p:nvPr>
        </p:nvSpPr>
        <p:spPr/>
        <p:txBody>
          <a:bodyPr/>
          <a:lstStyle/>
          <a:p>
            <a:pPr rtl="0"/>
            <a:fld id="{3A98EE3D-8CD1-4C3F-BD1C-C98C9596463C}" type="slidenum">
              <a:rPr lang="en-US" smtClean="0"/>
              <a:t>13</a:t>
            </a:fld>
            <a:endParaRPr lang="en-US" dirty="0"/>
          </a:p>
        </p:txBody>
      </p:sp>
    </p:spTree>
    <p:extLst>
      <p:ext uri="{BB962C8B-B14F-4D97-AF65-F5344CB8AC3E}">
        <p14:creationId xmlns:p14="http://schemas.microsoft.com/office/powerpoint/2010/main" val="4948508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000917D-4547-48A6-84FB-F43EFC62703E}"/>
              </a:ext>
            </a:extLst>
          </p:cNvPr>
          <p:cNvSpPr>
            <a:spLocks noGrp="1"/>
          </p:cNvSpPr>
          <p:nvPr>
            <p:ph type="title"/>
          </p:nvPr>
        </p:nvSpPr>
        <p:spPr/>
        <p:txBody>
          <a:bodyPr/>
          <a:lstStyle/>
          <a:p>
            <a:r>
              <a:rPr lang="de-DE" dirty="0"/>
              <a:t>Quellen</a:t>
            </a:r>
          </a:p>
        </p:txBody>
      </p:sp>
      <p:sp>
        <p:nvSpPr>
          <p:cNvPr id="4" name="Textfeld 3">
            <a:extLst>
              <a:ext uri="{FF2B5EF4-FFF2-40B4-BE49-F238E27FC236}">
                <a16:creationId xmlns:a16="http://schemas.microsoft.com/office/drawing/2014/main" id="{7A45CCCC-0A1D-47D4-AA93-208EE6D41258}"/>
              </a:ext>
            </a:extLst>
          </p:cNvPr>
          <p:cNvSpPr txBox="1"/>
          <p:nvPr/>
        </p:nvSpPr>
        <p:spPr>
          <a:xfrm>
            <a:off x="1208868" y="2030278"/>
            <a:ext cx="9946812" cy="646331"/>
          </a:xfrm>
          <a:prstGeom prst="rect">
            <a:avLst/>
          </a:prstGeom>
          <a:noFill/>
        </p:spPr>
        <p:txBody>
          <a:bodyPr wrap="square" rtlCol="0">
            <a:spAutoFit/>
          </a:bodyPr>
          <a:lstStyle/>
          <a:p>
            <a:pPr marL="285750" indent="-285750">
              <a:buFont typeface="Arial" panose="020B0604020202020204" pitchFamily="34" charset="0"/>
              <a:buChar char="•"/>
            </a:pPr>
            <a:r>
              <a:rPr lang="de-DE" dirty="0" err="1">
                <a:hlinkClick r:id="rId3"/>
              </a:rPr>
              <a:t>Loginscript</a:t>
            </a:r>
            <a:r>
              <a:rPr lang="de-DE" dirty="0">
                <a:hlinkClick r:id="rId3"/>
              </a:rPr>
              <a:t> – PHP lernen (php-einfach.de)</a:t>
            </a:r>
            <a:endParaRPr lang="de-DE" dirty="0"/>
          </a:p>
          <a:p>
            <a:pPr marL="285750" indent="-285750">
              <a:buFont typeface="Arial" panose="020B0604020202020204" pitchFamily="34" charset="0"/>
              <a:buChar char="•"/>
            </a:pPr>
            <a:r>
              <a:rPr lang="de-DE" dirty="0">
                <a:hlinkClick r:id="rId4"/>
              </a:rPr>
              <a:t>plus/minus </a:t>
            </a:r>
            <a:r>
              <a:rPr lang="de-DE" dirty="0" err="1">
                <a:hlinkClick r:id="rId4"/>
              </a:rPr>
              <a:t>input</a:t>
            </a:r>
            <a:r>
              <a:rPr lang="de-DE" dirty="0">
                <a:hlinkClick r:id="rId4"/>
              </a:rPr>
              <a:t> </a:t>
            </a:r>
            <a:r>
              <a:rPr lang="de-DE" dirty="0" err="1">
                <a:hlinkClick r:id="rId4"/>
              </a:rPr>
              <a:t>counter</a:t>
            </a:r>
            <a:r>
              <a:rPr lang="de-DE" dirty="0">
                <a:hlinkClick r:id="rId4"/>
              </a:rPr>
              <a:t> (codepen.io)</a:t>
            </a:r>
            <a:endParaRPr lang="de-DE" dirty="0"/>
          </a:p>
        </p:txBody>
      </p:sp>
      <p:sp>
        <p:nvSpPr>
          <p:cNvPr id="5" name="Foliennummernplatzhalter 4">
            <a:extLst>
              <a:ext uri="{FF2B5EF4-FFF2-40B4-BE49-F238E27FC236}">
                <a16:creationId xmlns:a16="http://schemas.microsoft.com/office/drawing/2014/main" id="{1BB62189-938C-4C7C-BA89-B2D315856415}"/>
              </a:ext>
            </a:extLst>
          </p:cNvPr>
          <p:cNvSpPr>
            <a:spLocks noGrp="1"/>
          </p:cNvSpPr>
          <p:nvPr>
            <p:ph type="sldNum" sz="quarter" idx="12"/>
          </p:nvPr>
        </p:nvSpPr>
        <p:spPr/>
        <p:txBody>
          <a:bodyPr/>
          <a:lstStyle/>
          <a:p>
            <a:pPr rtl="0"/>
            <a:fld id="{3A98EE3D-8CD1-4C3F-BD1C-C98C9596463C}" type="slidenum">
              <a:rPr lang="en-US" smtClean="0"/>
              <a:t>14</a:t>
            </a:fld>
            <a:endParaRPr lang="en-US" dirty="0"/>
          </a:p>
        </p:txBody>
      </p:sp>
    </p:spTree>
    <p:extLst>
      <p:ext uri="{BB962C8B-B14F-4D97-AF65-F5344CB8AC3E}">
        <p14:creationId xmlns:p14="http://schemas.microsoft.com/office/powerpoint/2010/main" val="8731895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DB2DDE27-5081-46AD-8B84-38FA64A48C00}"/>
              </a:ext>
            </a:extLst>
          </p:cNvPr>
          <p:cNvSpPr>
            <a:spLocks noGrp="1"/>
          </p:cNvSpPr>
          <p:nvPr>
            <p:ph type="title"/>
          </p:nvPr>
        </p:nvSpPr>
        <p:spPr/>
        <p:txBody>
          <a:bodyPr/>
          <a:lstStyle/>
          <a:p>
            <a:r>
              <a:rPr lang="de-DE" dirty="0"/>
              <a:t>Danke für Ihre Aufmerksamkeit </a:t>
            </a:r>
            <a:r>
              <a:rPr lang="de-DE" dirty="0">
                <a:sym typeface="Wingdings" panose="05000000000000000000" pitchFamily="2" charset="2"/>
              </a:rPr>
              <a:t></a:t>
            </a:r>
            <a:endParaRPr lang="de-DE" dirty="0"/>
          </a:p>
        </p:txBody>
      </p:sp>
      <p:sp>
        <p:nvSpPr>
          <p:cNvPr id="4" name="Textplatzhalter 3">
            <a:extLst>
              <a:ext uri="{FF2B5EF4-FFF2-40B4-BE49-F238E27FC236}">
                <a16:creationId xmlns:a16="http://schemas.microsoft.com/office/drawing/2014/main" id="{47EB3076-4347-4AC4-B0EF-74CCEC1366D0}"/>
              </a:ext>
            </a:extLst>
          </p:cNvPr>
          <p:cNvSpPr>
            <a:spLocks noGrp="1"/>
          </p:cNvSpPr>
          <p:nvPr>
            <p:ph type="body" sz="half" idx="2"/>
          </p:nvPr>
        </p:nvSpPr>
        <p:spPr/>
        <p:txBody>
          <a:bodyPr/>
          <a:lstStyle/>
          <a:p>
            <a:r>
              <a:rPr lang="de-DE" dirty="0"/>
              <a:t>Präsentiert von Kimberly </a:t>
            </a:r>
            <a:r>
              <a:rPr lang="de-DE" dirty="0" err="1"/>
              <a:t>Plackenhohn</a:t>
            </a:r>
            <a:r>
              <a:rPr lang="de-DE" dirty="0"/>
              <a:t> und Eda Serttas</a:t>
            </a:r>
          </a:p>
        </p:txBody>
      </p:sp>
      <p:sp>
        <p:nvSpPr>
          <p:cNvPr id="2" name="Foliennummernplatzhalter 1">
            <a:extLst>
              <a:ext uri="{FF2B5EF4-FFF2-40B4-BE49-F238E27FC236}">
                <a16:creationId xmlns:a16="http://schemas.microsoft.com/office/drawing/2014/main" id="{A78525E6-D0E1-4184-B6D6-920D2B3A4CDF}"/>
              </a:ext>
            </a:extLst>
          </p:cNvPr>
          <p:cNvSpPr>
            <a:spLocks noGrp="1"/>
          </p:cNvSpPr>
          <p:nvPr>
            <p:ph type="sldNum" sz="quarter" idx="12"/>
          </p:nvPr>
        </p:nvSpPr>
        <p:spPr/>
        <p:txBody>
          <a:bodyPr/>
          <a:lstStyle/>
          <a:p>
            <a:pPr rtl="0"/>
            <a:fld id="{3A98EE3D-8CD1-4C3F-BD1C-C98C9596463C}" type="slidenum">
              <a:rPr lang="en-US" smtClean="0"/>
              <a:t>15</a:t>
            </a:fld>
            <a:endParaRPr lang="en-US" dirty="0"/>
          </a:p>
        </p:txBody>
      </p:sp>
      <p:pic>
        <p:nvPicPr>
          <p:cNvPr id="9" name="Bildplatzhalter 8" descr="Ein Bild, das Text enthält.&#10;&#10;Automatisch generierte Beschreibung">
            <a:extLst>
              <a:ext uri="{FF2B5EF4-FFF2-40B4-BE49-F238E27FC236}">
                <a16:creationId xmlns:a16="http://schemas.microsoft.com/office/drawing/2014/main" id="{3C842DC7-8DFD-40A4-8939-58915E9B8226}"/>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t="16625" b="16625"/>
          <a:stretch>
            <a:fillRect/>
          </a:stretch>
        </p:blipFill>
        <p:spPr>
          <a:xfrm>
            <a:off x="0" y="0"/>
            <a:ext cx="12192000" cy="4578350"/>
          </a:xfrm>
        </p:spPr>
      </p:pic>
      <p:sp>
        <p:nvSpPr>
          <p:cNvPr id="10" name="Textfeld 9">
            <a:extLst>
              <a:ext uri="{FF2B5EF4-FFF2-40B4-BE49-F238E27FC236}">
                <a16:creationId xmlns:a16="http://schemas.microsoft.com/office/drawing/2014/main" id="{DD877133-DB78-42DD-8968-E40B82E8EBF6}"/>
              </a:ext>
            </a:extLst>
          </p:cNvPr>
          <p:cNvSpPr txBox="1"/>
          <p:nvPr/>
        </p:nvSpPr>
        <p:spPr>
          <a:xfrm>
            <a:off x="10459142" y="0"/>
            <a:ext cx="3644900" cy="215444"/>
          </a:xfrm>
          <a:prstGeom prst="rect">
            <a:avLst/>
          </a:prstGeom>
          <a:noFill/>
        </p:spPr>
        <p:txBody>
          <a:bodyPr wrap="square" rtlCol="0">
            <a:spAutoFit/>
          </a:bodyPr>
          <a:lstStyle/>
          <a:p>
            <a:r>
              <a:rPr lang="de-DE" sz="800" b="0" i="0" dirty="0">
                <a:effectLst/>
                <a:latin typeface="-apple-system"/>
              </a:rPr>
              <a:t>Foto von </a:t>
            </a:r>
            <a:r>
              <a:rPr lang="de-DE" sz="800" b="1" i="0" u="none" strike="noStrike" dirty="0" err="1">
                <a:effectLst/>
                <a:latin typeface="-apple-system"/>
                <a:hlinkClick r:id="rId4">
                  <a:extLst>
                    <a:ext uri="{A12FA001-AC4F-418D-AE19-62706E023703}">
                      <ahyp:hlinkClr xmlns:ahyp="http://schemas.microsoft.com/office/drawing/2018/hyperlinkcolor" val="tx"/>
                    </a:ext>
                  </a:extLst>
                </a:hlinkClick>
              </a:rPr>
              <a:t>AlphaTradeZone</a:t>
            </a:r>
            <a:r>
              <a:rPr lang="de-DE" sz="800" b="0" i="0" dirty="0">
                <a:effectLst/>
                <a:latin typeface="-apple-system"/>
              </a:rPr>
              <a:t> von </a:t>
            </a:r>
            <a:r>
              <a:rPr lang="de-DE" sz="800" b="1" i="0" u="none" strike="noStrike" dirty="0" err="1">
                <a:effectLst/>
                <a:latin typeface="-apple-system"/>
                <a:hlinkClick r:id="rId5">
                  <a:extLst>
                    <a:ext uri="{A12FA001-AC4F-418D-AE19-62706E023703}">
                      <ahyp:hlinkClr xmlns:ahyp="http://schemas.microsoft.com/office/drawing/2018/hyperlinkcolor" val="tx"/>
                    </a:ext>
                  </a:extLst>
                </a:hlinkClick>
              </a:rPr>
              <a:t>Pexels</a:t>
            </a:r>
            <a:endParaRPr lang="de-DE" sz="800" dirty="0"/>
          </a:p>
        </p:txBody>
      </p:sp>
    </p:spTree>
    <p:extLst>
      <p:ext uri="{BB962C8B-B14F-4D97-AF65-F5344CB8AC3E}">
        <p14:creationId xmlns:p14="http://schemas.microsoft.com/office/powerpoint/2010/main" val="15388747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hteck 46">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p>
        </p:txBody>
      </p:sp>
      <p:sp>
        <p:nvSpPr>
          <p:cNvPr id="2" name="Titel 1">
            <a:extLst>
              <a:ext uri="{FF2B5EF4-FFF2-40B4-BE49-F238E27FC236}">
                <a16:creationId xmlns:a16="http://schemas.microsoft.com/office/drawing/2014/main" id="{9AB2EA78-AEB3-469B-9025-3B17201A457B}"/>
              </a:ext>
            </a:extLst>
          </p:cNvPr>
          <p:cNvSpPr>
            <a:spLocks noGrp="1"/>
          </p:cNvSpPr>
          <p:nvPr>
            <p:ph type="ctrTitle"/>
          </p:nvPr>
        </p:nvSpPr>
        <p:spPr>
          <a:xfrm>
            <a:off x="1097280" y="758952"/>
            <a:ext cx="10058400" cy="3892168"/>
          </a:xfrm>
        </p:spPr>
        <p:txBody>
          <a:bodyPr rtlCol="0" anchor="ctr">
            <a:normAutofit/>
          </a:bodyPr>
          <a:lstStyle/>
          <a:p>
            <a:pPr lvl="0" rtl="0"/>
            <a:r>
              <a:rPr lang="de-DE" sz="3600" i="1">
                <a:solidFill>
                  <a:schemeClr val="bg1"/>
                </a:solidFill>
                <a:latin typeface="-apple-system"/>
              </a:rPr>
              <a:t>,,</a:t>
            </a:r>
            <a:r>
              <a:rPr lang="de-DE" sz="3600" b="0" i="0">
                <a:solidFill>
                  <a:schemeClr val="bg1"/>
                </a:solidFill>
                <a:effectLst/>
                <a:latin typeface="-apple-system"/>
              </a:rPr>
              <a:t>Ohne </a:t>
            </a:r>
            <a:r>
              <a:rPr lang="de-DE" sz="3600" b="0" i="0" dirty="0">
                <a:solidFill>
                  <a:schemeClr val="bg1"/>
                </a:solidFill>
                <a:effectLst/>
                <a:latin typeface="-apple-system"/>
              </a:rPr>
              <a:t>Risikomanagement besteht die Gefahr, dass Projekte völlig aus dem Ruder laufen, jedes Budget sprengen, zu spät fertig werden oder sich ganz im Sand verlaufen.“</a:t>
            </a:r>
            <a:endParaRPr lang="de" sz="3600" i="1" dirty="0">
              <a:solidFill>
                <a:schemeClr val="bg1"/>
              </a:solidFill>
              <a:latin typeface="-apple-system"/>
            </a:endParaRPr>
          </a:p>
        </p:txBody>
      </p:sp>
      <p:sp>
        <p:nvSpPr>
          <p:cNvPr id="49" name="Rechteck 48">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Untertitel 2">
            <a:extLst>
              <a:ext uri="{FF2B5EF4-FFF2-40B4-BE49-F238E27FC236}">
                <a16:creationId xmlns:a16="http://schemas.microsoft.com/office/drawing/2014/main" id="{255E1F2F-E259-4EA8-9FFD-3A10AF541859}"/>
              </a:ext>
            </a:extLst>
          </p:cNvPr>
          <p:cNvSpPr>
            <a:spLocks noGrp="1"/>
          </p:cNvSpPr>
          <p:nvPr>
            <p:ph type="subTitle" idx="1"/>
          </p:nvPr>
        </p:nvSpPr>
        <p:spPr>
          <a:xfrm>
            <a:off x="1100051" y="5225240"/>
            <a:ext cx="10058400" cy="1143000"/>
          </a:xfrm>
        </p:spPr>
        <p:txBody>
          <a:bodyPr rtlCol="0">
            <a:normAutofit/>
          </a:bodyPr>
          <a:lstStyle/>
          <a:p>
            <a:pPr rtl="0"/>
            <a:r>
              <a:rPr lang="de" sz="1500" dirty="0">
                <a:solidFill>
                  <a:srgbClr val="FFFFFF"/>
                </a:solidFill>
              </a:rPr>
              <a:t>Quelle: </a:t>
            </a:r>
            <a:br>
              <a:rPr lang="de" sz="1500" dirty="0">
                <a:solidFill>
                  <a:srgbClr val="FFFFFF"/>
                </a:solidFill>
              </a:rPr>
            </a:br>
            <a:r>
              <a:rPr lang="de-DE" sz="2000" dirty="0">
                <a:hlinkClick r:id="rId2"/>
              </a:rPr>
              <a:t>Risikomanagement in Projekten | </a:t>
            </a:r>
            <a:r>
              <a:rPr lang="de-DE" sz="2000" dirty="0" err="1">
                <a:hlinkClick r:id="rId2"/>
              </a:rPr>
              <a:t>dieprojektmanager</a:t>
            </a:r>
            <a:endParaRPr lang="de" sz="2000" dirty="0">
              <a:solidFill>
                <a:srgbClr val="FFFFFF"/>
              </a:solidFill>
            </a:endParaRPr>
          </a:p>
        </p:txBody>
      </p:sp>
      <p:sp>
        <p:nvSpPr>
          <p:cNvPr id="4" name="Foliennummernplatzhalter 3">
            <a:extLst>
              <a:ext uri="{FF2B5EF4-FFF2-40B4-BE49-F238E27FC236}">
                <a16:creationId xmlns:a16="http://schemas.microsoft.com/office/drawing/2014/main" id="{34E22E51-4478-4FA7-BA99-61E4A491B8A6}"/>
              </a:ext>
            </a:extLst>
          </p:cNvPr>
          <p:cNvSpPr>
            <a:spLocks noGrp="1"/>
          </p:cNvSpPr>
          <p:nvPr>
            <p:ph type="sldNum" sz="quarter" idx="12"/>
          </p:nvPr>
        </p:nvSpPr>
        <p:spPr/>
        <p:txBody>
          <a:bodyPr/>
          <a:lstStyle/>
          <a:p>
            <a:pPr rtl="0"/>
            <a:fld id="{3A98EE3D-8CD1-4C3F-BD1C-C98C9596463C}" type="slidenum">
              <a:rPr lang="en-US" smtClean="0"/>
              <a:t>2</a:t>
            </a:fld>
            <a:endParaRPr lang="en-US" dirty="0"/>
          </a:p>
        </p:txBody>
      </p:sp>
    </p:spTree>
    <p:extLst>
      <p:ext uri="{BB962C8B-B14F-4D97-AF65-F5344CB8AC3E}">
        <p14:creationId xmlns:p14="http://schemas.microsoft.com/office/powerpoint/2010/main" val="1917146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E6F87C2-E244-41E0-AFF6-CCBE3E7A9F0F}"/>
              </a:ext>
            </a:extLst>
          </p:cNvPr>
          <p:cNvSpPr>
            <a:spLocks noGrp="1"/>
          </p:cNvSpPr>
          <p:nvPr>
            <p:ph type="title"/>
          </p:nvPr>
        </p:nvSpPr>
        <p:spPr/>
        <p:txBody>
          <a:bodyPr/>
          <a:lstStyle/>
          <a:p>
            <a:r>
              <a:rPr lang="de-DE" dirty="0"/>
              <a:t>Inhalt</a:t>
            </a:r>
          </a:p>
        </p:txBody>
      </p:sp>
      <p:sp>
        <p:nvSpPr>
          <p:cNvPr id="3" name="Inhaltsplatzhalter 2">
            <a:extLst>
              <a:ext uri="{FF2B5EF4-FFF2-40B4-BE49-F238E27FC236}">
                <a16:creationId xmlns:a16="http://schemas.microsoft.com/office/drawing/2014/main" id="{B546AAA2-7A8F-484E-BDB8-F068E851712C}"/>
              </a:ext>
            </a:extLst>
          </p:cNvPr>
          <p:cNvSpPr>
            <a:spLocks noGrp="1"/>
          </p:cNvSpPr>
          <p:nvPr>
            <p:ph idx="1"/>
          </p:nvPr>
        </p:nvSpPr>
        <p:spPr>
          <a:xfrm>
            <a:off x="1097280" y="2108201"/>
            <a:ext cx="10058400" cy="4160252"/>
          </a:xfrm>
        </p:spPr>
        <p:txBody>
          <a:bodyPr>
            <a:normAutofit/>
          </a:bodyPr>
          <a:lstStyle/>
          <a:p>
            <a:pPr marL="457200" indent="-457200">
              <a:buFont typeface="+mj-lt"/>
              <a:buAutoNum type="arabicPeriod"/>
            </a:pPr>
            <a:r>
              <a:rPr lang="de-DE" dirty="0">
                <a:latin typeface="-apple-system"/>
              </a:rPr>
              <a:t>Risiken</a:t>
            </a:r>
          </a:p>
          <a:p>
            <a:pPr marL="292608" lvl="1" indent="0">
              <a:buNone/>
            </a:pPr>
            <a:r>
              <a:rPr lang="de-DE" dirty="0">
                <a:latin typeface="-apple-system"/>
              </a:rPr>
              <a:t>1.1	Alte Risiken</a:t>
            </a:r>
          </a:p>
          <a:p>
            <a:pPr marL="292608" lvl="1" indent="0">
              <a:buNone/>
            </a:pPr>
            <a:r>
              <a:rPr lang="de-DE" dirty="0">
                <a:latin typeface="-apple-system"/>
              </a:rPr>
              <a:t>1.2	Neue weitere Risiken</a:t>
            </a:r>
          </a:p>
          <a:p>
            <a:pPr marL="457200" indent="-457200">
              <a:buFont typeface="+mj-lt"/>
              <a:buAutoNum type="arabicPeriod"/>
            </a:pPr>
            <a:r>
              <a:rPr lang="de-DE" dirty="0">
                <a:latin typeface="-apple-system"/>
              </a:rPr>
              <a:t>Spezifikation des ersten technischen architekturellen </a:t>
            </a:r>
            <a:r>
              <a:rPr lang="de-DE" dirty="0" err="1">
                <a:latin typeface="-apple-system"/>
              </a:rPr>
              <a:t>PoC</a:t>
            </a:r>
            <a:endParaRPr lang="de-DE" dirty="0">
              <a:latin typeface="-apple-system"/>
            </a:endParaRPr>
          </a:p>
          <a:p>
            <a:pPr marL="292608" lvl="1" indent="0">
              <a:buNone/>
            </a:pPr>
            <a:r>
              <a:rPr lang="de-DE" dirty="0">
                <a:latin typeface="-apple-system"/>
              </a:rPr>
              <a:t>2.1	Altes </a:t>
            </a:r>
            <a:r>
              <a:rPr lang="de-DE" dirty="0" err="1">
                <a:latin typeface="-apple-system"/>
              </a:rPr>
              <a:t>PoCs</a:t>
            </a:r>
            <a:endParaRPr lang="de-DE" dirty="0">
              <a:latin typeface="-apple-system"/>
            </a:endParaRPr>
          </a:p>
          <a:p>
            <a:pPr marL="292608" lvl="1" indent="0">
              <a:buNone/>
            </a:pPr>
            <a:r>
              <a:rPr lang="de-DE" dirty="0">
                <a:latin typeface="-apple-system"/>
              </a:rPr>
              <a:t>2.2	Neue weitere </a:t>
            </a:r>
            <a:r>
              <a:rPr lang="de-DE" dirty="0" err="1">
                <a:latin typeface="-apple-system"/>
              </a:rPr>
              <a:t>PoCs</a:t>
            </a:r>
            <a:endParaRPr lang="de-DE" dirty="0">
              <a:latin typeface="-apple-system"/>
            </a:endParaRPr>
          </a:p>
          <a:p>
            <a:pPr marL="457200" indent="-457200">
              <a:buFont typeface="+mj-lt"/>
              <a:buAutoNum type="arabicPeriod"/>
            </a:pPr>
            <a:r>
              <a:rPr lang="de-DE" dirty="0">
                <a:latin typeface="-apple-system"/>
              </a:rPr>
              <a:t>Projektplan</a:t>
            </a:r>
          </a:p>
          <a:p>
            <a:pPr marL="457200" indent="-457200">
              <a:buFont typeface="+mj-lt"/>
              <a:buAutoNum type="arabicPeriod"/>
            </a:pPr>
            <a:r>
              <a:rPr lang="de-DE" dirty="0">
                <a:latin typeface="-apple-system"/>
              </a:rPr>
              <a:t>Quellen</a:t>
            </a:r>
          </a:p>
        </p:txBody>
      </p:sp>
      <p:sp>
        <p:nvSpPr>
          <p:cNvPr id="5" name="Foliennummernplatzhalter 4">
            <a:extLst>
              <a:ext uri="{FF2B5EF4-FFF2-40B4-BE49-F238E27FC236}">
                <a16:creationId xmlns:a16="http://schemas.microsoft.com/office/drawing/2014/main" id="{83972841-72E7-45F6-9D79-4FAE81CFBAF2}"/>
              </a:ext>
            </a:extLst>
          </p:cNvPr>
          <p:cNvSpPr>
            <a:spLocks noGrp="1"/>
          </p:cNvSpPr>
          <p:nvPr>
            <p:ph type="sldNum" sz="quarter" idx="12"/>
          </p:nvPr>
        </p:nvSpPr>
        <p:spPr/>
        <p:txBody>
          <a:bodyPr/>
          <a:lstStyle/>
          <a:p>
            <a:pPr rtl="0"/>
            <a:fld id="{3A98EE3D-8CD1-4C3F-BD1C-C98C9596463C}" type="slidenum">
              <a:rPr lang="en-US" smtClean="0"/>
              <a:t>3</a:t>
            </a:fld>
            <a:endParaRPr lang="en-US" dirty="0"/>
          </a:p>
        </p:txBody>
      </p:sp>
    </p:spTree>
    <p:extLst>
      <p:ext uri="{BB962C8B-B14F-4D97-AF65-F5344CB8AC3E}">
        <p14:creationId xmlns:p14="http://schemas.microsoft.com/office/powerpoint/2010/main" val="696880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3FE5E26-5974-4752-AE9B-E64F61CFBE4A}"/>
              </a:ext>
            </a:extLst>
          </p:cNvPr>
          <p:cNvSpPr>
            <a:spLocks noGrp="1"/>
          </p:cNvSpPr>
          <p:nvPr>
            <p:ph type="ctrTitle"/>
          </p:nvPr>
        </p:nvSpPr>
        <p:spPr>
          <a:xfrm>
            <a:off x="1097280" y="758952"/>
            <a:ext cx="10058400" cy="3566160"/>
          </a:xfrm>
        </p:spPr>
        <p:txBody>
          <a:bodyPr anchor="b">
            <a:normAutofit/>
          </a:bodyPr>
          <a:lstStyle/>
          <a:p>
            <a:r>
              <a:rPr lang="de-DE" dirty="0"/>
              <a:t>Risiken</a:t>
            </a:r>
          </a:p>
        </p:txBody>
      </p:sp>
      <p:sp>
        <p:nvSpPr>
          <p:cNvPr id="9" name="Subtitle 2">
            <a:extLst>
              <a:ext uri="{FF2B5EF4-FFF2-40B4-BE49-F238E27FC236}">
                <a16:creationId xmlns:a16="http://schemas.microsoft.com/office/drawing/2014/main" id="{AC1E096A-D3FF-4F80-A844-73D135F39728}"/>
              </a:ext>
            </a:extLst>
          </p:cNvPr>
          <p:cNvSpPr>
            <a:spLocks noGrp="1"/>
          </p:cNvSpPr>
          <p:nvPr>
            <p:ph type="subTitle" idx="1"/>
          </p:nvPr>
        </p:nvSpPr>
        <p:spPr>
          <a:xfrm>
            <a:off x="1100051" y="4645152"/>
            <a:ext cx="10058400" cy="1143000"/>
          </a:xfrm>
        </p:spPr>
        <p:txBody>
          <a:bodyPr/>
          <a:lstStyle/>
          <a:p>
            <a:r>
              <a:rPr lang="en-US" dirty="0"/>
              <a:t>Alte- &amp; Neue </a:t>
            </a:r>
            <a:r>
              <a:rPr lang="en-US" dirty="0" err="1"/>
              <a:t>Risiken</a:t>
            </a:r>
            <a:endParaRPr lang="en-US" dirty="0"/>
          </a:p>
        </p:txBody>
      </p:sp>
      <p:sp>
        <p:nvSpPr>
          <p:cNvPr id="4" name="Foliennummernplatzhalter 3">
            <a:extLst>
              <a:ext uri="{FF2B5EF4-FFF2-40B4-BE49-F238E27FC236}">
                <a16:creationId xmlns:a16="http://schemas.microsoft.com/office/drawing/2014/main" id="{A9FE9803-EA46-4ECC-A44C-BE3AD0870E88}"/>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4</a:t>
            </a:fld>
            <a:endParaRPr lang="en-US"/>
          </a:p>
        </p:txBody>
      </p:sp>
    </p:spTree>
    <p:extLst>
      <p:ext uri="{BB962C8B-B14F-4D97-AF65-F5344CB8AC3E}">
        <p14:creationId xmlns:p14="http://schemas.microsoft.com/office/powerpoint/2010/main" val="2090840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35084D0-FC33-4527-BB3E-C3D494C41B77}"/>
              </a:ext>
            </a:extLst>
          </p:cNvPr>
          <p:cNvSpPr>
            <a:spLocks noGrp="1"/>
          </p:cNvSpPr>
          <p:nvPr>
            <p:ph type="title"/>
          </p:nvPr>
        </p:nvSpPr>
        <p:spPr/>
        <p:txBody>
          <a:bodyPr/>
          <a:lstStyle/>
          <a:p>
            <a:r>
              <a:rPr lang="de-DE" dirty="0"/>
              <a:t>Alte Risiken</a:t>
            </a:r>
          </a:p>
        </p:txBody>
      </p:sp>
      <p:sp>
        <p:nvSpPr>
          <p:cNvPr id="4" name="Textfeld 3">
            <a:extLst>
              <a:ext uri="{FF2B5EF4-FFF2-40B4-BE49-F238E27FC236}">
                <a16:creationId xmlns:a16="http://schemas.microsoft.com/office/drawing/2014/main" id="{45C9A524-8876-4C3C-A0FE-ACFFD3F37663}"/>
              </a:ext>
            </a:extLst>
          </p:cNvPr>
          <p:cNvSpPr txBox="1"/>
          <p:nvPr/>
        </p:nvSpPr>
        <p:spPr>
          <a:xfrm>
            <a:off x="1167765" y="1976189"/>
            <a:ext cx="9719310" cy="4555093"/>
          </a:xfrm>
          <a:prstGeom prst="rect">
            <a:avLst/>
          </a:prstGeom>
          <a:noFill/>
        </p:spPr>
        <p:txBody>
          <a:bodyPr wrap="square" rtlCol="0">
            <a:spAutoFit/>
          </a:bodyPr>
          <a:lstStyle/>
          <a:p>
            <a:pPr algn="l">
              <a:buFont typeface="Arial" panose="020B0604020202020204" pitchFamily="34" charset="0"/>
              <a:buChar char="•"/>
            </a:pPr>
            <a:r>
              <a:rPr lang="de-DE" sz="1600" dirty="0">
                <a:solidFill>
                  <a:srgbClr val="24292E"/>
                </a:solidFill>
                <a:latin typeface="-apple-system"/>
              </a:rPr>
              <a:t> Wenn wir uns auf eine App fokussieren, aber diesen nicht Entwickeln können.</a:t>
            </a:r>
          </a:p>
          <a:p>
            <a:pPr>
              <a:buFont typeface="Arial" panose="020B0604020202020204" pitchFamily="34" charset="0"/>
              <a:buChar char="•"/>
            </a:pPr>
            <a:r>
              <a:rPr lang="de-DE" sz="1600" b="0" i="0" dirty="0">
                <a:solidFill>
                  <a:srgbClr val="24292E"/>
                </a:solidFill>
                <a:effectLst/>
                <a:latin typeface="-apple-system"/>
              </a:rPr>
              <a:t> Daten werden nicht übermittelt -&gt; überprüfen, ob die Bandbreite für die Übermittlung in der dafür vorgesehenen Zeit ausreicht</a:t>
            </a:r>
          </a:p>
          <a:p>
            <a:pPr algn="l">
              <a:buFont typeface="Arial" panose="020B0604020202020204" pitchFamily="34" charset="0"/>
              <a:buChar char="•"/>
            </a:pPr>
            <a:r>
              <a:rPr lang="de-DE" sz="1600" b="0" i="0" dirty="0">
                <a:solidFill>
                  <a:srgbClr val="24292E"/>
                </a:solidFill>
                <a:effectLst/>
                <a:latin typeface="-apple-system"/>
              </a:rPr>
              <a:t> Der Benutzer kann keinen Account erstellen</a:t>
            </a:r>
          </a:p>
          <a:p>
            <a:pPr algn="l">
              <a:buFont typeface="Arial" panose="020B0604020202020204" pitchFamily="34" charset="0"/>
              <a:buChar char="•"/>
            </a:pPr>
            <a:r>
              <a:rPr lang="de-DE" sz="1600" b="0" i="0" dirty="0">
                <a:solidFill>
                  <a:srgbClr val="24292E"/>
                </a:solidFill>
                <a:effectLst/>
                <a:latin typeface="-apple-system"/>
              </a:rPr>
              <a:t> Der Benutzer kann seinen Account nicht bearbeiten/ löschen</a:t>
            </a:r>
          </a:p>
          <a:p>
            <a:pPr algn="l">
              <a:buFont typeface="Arial" panose="020B0604020202020204" pitchFamily="34" charset="0"/>
              <a:buChar char="•"/>
            </a:pPr>
            <a:r>
              <a:rPr lang="de-DE" sz="1600" b="0" i="0" dirty="0">
                <a:solidFill>
                  <a:srgbClr val="24292E"/>
                </a:solidFill>
                <a:effectLst/>
                <a:latin typeface="-apple-system"/>
              </a:rPr>
              <a:t> Der Benutzer kann sich nicht anmelden/ abmelden</a:t>
            </a:r>
          </a:p>
          <a:p>
            <a:pPr algn="l">
              <a:buFont typeface="Arial" panose="020B0604020202020204" pitchFamily="34" charset="0"/>
              <a:buChar char="•"/>
            </a:pPr>
            <a:r>
              <a:rPr lang="de-DE" sz="1600" b="0" i="0" dirty="0">
                <a:solidFill>
                  <a:srgbClr val="24292E"/>
                </a:solidFill>
                <a:effectLst/>
                <a:latin typeface="-apple-system"/>
              </a:rPr>
              <a:t> Der Benutzer erhält keine Erinnerungen</a:t>
            </a:r>
          </a:p>
          <a:p>
            <a:pPr algn="l">
              <a:buFont typeface="Arial" panose="020B0604020202020204" pitchFamily="34" charset="0"/>
              <a:buChar char="•"/>
            </a:pPr>
            <a:r>
              <a:rPr lang="de-DE" sz="1600" b="0" i="0" dirty="0">
                <a:solidFill>
                  <a:srgbClr val="24292E"/>
                </a:solidFill>
                <a:effectLst/>
                <a:latin typeface="-apple-system"/>
              </a:rPr>
              <a:t> Der Benutzer kann Erinnerungen nicht annehmen/ ablehnen</a:t>
            </a:r>
          </a:p>
          <a:p>
            <a:pPr algn="l">
              <a:buFont typeface="Arial" panose="020B0604020202020204" pitchFamily="34" charset="0"/>
              <a:buChar char="•"/>
            </a:pPr>
            <a:r>
              <a:rPr lang="de-DE" sz="1600" b="0" i="0" dirty="0">
                <a:solidFill>
                  <a:srgbClr val="24292E"/>
                </a:solidFill>
                <a:effectLst/>
                <a:latin typeface="-apple-system"/>
              </a:rPr>
              <a:t> Der Benutzer kann Pop-up Benachrichtigungen aktivieren/ deaktivieren</a:t>
            </a:r>
          </a:p>
          <a:p>
            <a:pPr algn="l">
              <a:buFont typeface="Arial" panose="020B0604020202020204" pitchFamily="34" charset="0"/>
              <a:buChar char="•"/>
            </a:pPr>
            <a:r>
              <a:rPr lang="de-DE" sz="1600" b="0" i="0" dirty="0">
                <a:solidFill>
                  <a:srgbClr val="24292E"/>
                </a:solidFill>
                <a:effectLst/>
                <a:latin typeface="-apple-system"/>
              </a:rPr>
              <a:t> Der Benutzer erhält täglich morgens und abends keine Befragung</a:t>
            </a:r>
          </a:p>
          <a:p>
            <a:pPr algn="l">
              <a:buFont typeface="Arial" panose="020B0604020202020204" pitchFamily="34" charset="0"/>
              <a:buChar char="•"/>
            </a:pPr>
            <a:r>
              <a:rPr lang="de-DE" sz="1600" b="0" i="0" dirty="0">
                <a:solidFill>
                  <a:srgbClr val="24292E"/>
                </a:solidFill>
                <a:effectLst/>
                <a:latin typeface="-apple-system"/>
              </a:rPr>
              <a:t> Der Benutzer erhält am Ende des Monats keine Umfrage</a:t>
            </a:r>
          </a:p>
          <a:p>
            <a:pPr algn="l">
              <a:buFont typeface="Arial" panose="020B0604020202020204" pitchFamily="34" charset="0"/>
              <a:buChar char="•"/>
            </a:pPr>
            <a:r>
              <a:rPr lang="de-DE" sz="1600" b="0" i="0" dirty="0">
                <a:solidFill>
                  <a:srgbClr val="24292E"/>
                </a:solidFill>
                <a:effectLst/>
                <a:latin typeface="-apple-system"/>
              </a:rPr>
              <a:t> Der Benutzer kann nicht auf sein Profil zugreifen</a:t>
            </a:r>
          </a:p>
          <a:p>
            <a:pPr>
              <a:buFont typeface="Arial" panose="020B0604020202020204" pitchFamily="34" charset="0"/>
              <a:buChar char="•"/>
            </a:pPr>
            <a:r>
              <a:rPr lang="de-DE" sz="1600" b="0" i="0" dirty="0">
                <a:solidFill>
                  <a:srgbClr val="24292E"/>
                </a:solidFill>
                <a:effectLst/>
                <a:latin typeface="-apple-system"/>
              </a:rPr>
              <a:t> Die Daten (Umfragen und Anzahl der Liter) werden für den Verlauf nicht gespeichert</a:t>
            </a:r>
          </a:p>
          <a:p>
            <a:pPr algn="l">
              <a:buFont typeface="Arial" panose="020B0604020202020204" pitchFamily="34" charset="0"/>
              <a:buChar char="•"/>
            </a:pPr>
            <a:r>
              <a:rPr lang="de-DE" sz="1600" b="0" i="0" dirty="0">
                <a:solidFill>
                  <a:srgbClr val="24292E"/>
                </a:solidFill>
                <a:effectLst/>
                <a:latin typeface="-apple-system"/>
              </a:rPr>
              <a:t> Der Benutzer kann nicht in seinen Verlauf schauen</a:t>
            </a:r>
          </a:p>
          <a:p>
            <a:pPr algn="l">
              <a:buFont typeface="Arial" panose="020B0604020202020204" pitchFamily="34" charset="0"/>
              <a:buChar char="•"/>
            </a:pPr>
            <a:r>
              <a:rPr lang="de-DE" sz="1600" b="0" i="0" dirty="0">
                <a:solidFill>
                  <a:srgbClr val="24292E"/>
                </a:solidFill>
                <a:effectLst/>
                <a:latin typeface="-apple-system"/>
              </a:rPr>
              <a:t> Der Benutzer kann keine Musik/ Hörbücher/ Übungen etc. zu seinen Favoriten hinzufügen</a:t>
            </a:r>
          </a:p>
          <a:p>
            <a:pPr algn="l">
              <a:buFont typeface="Arial" panose="020B0604020202020204" pitchFamily="34" charset="0"/>
              <a:buChar char="•"/>
            </a:pPr>
            <a:r>
              <a:rPr lang="de-DE" sz="1600" b="0" i="0" dirty="0">
                <a:solidFill>
                  <a:srgbClr val="24292E"/>
                </a:solidFill>
                <a:effectLst/>
                <a:latin typeface="-apple-system"/>
              </a:rPr>
              <a:t> Der Benutzer kann sich verschiedene Musik/ Hörbücher/ Übungen etc. nicht anschauen oder anhören</a:t>
            </a:r>
          </a:p>
          <a:p>
            <a:pPr algn="l">
              <a:buFont typeface="Arial" panose="020B0604020202020204" pitchFamily="34" charset="0"/>
              <a:buChar char="•"/>
            </a:pPr>
            <a:r>
              <a:rPr lang="de-DE" sz="1600" b="0" i="0" dirty="0">
                <a:solidFill>
                  <a:srgbClr val="24292E"/>
                </a:solidFill>
                <a:effectLst/>
                <a:latin typeface="-apple-system"/>
              </a:rPr>
              <a:t> Der Benutzer kann nicht auf die Kontakte zugreifen (geschultes Personal (Chat/ Hotline/ E-Mail))</a:t>
            </a:r>
          </a:p>
          <a:p>
            <a:endParaRPr lang="de-DE" dirty="0"/>
          </a:p>
        </p:txBody>
      </p:sp>
      <p:sp>
        <p:nvSpPr>
          <p:cNvPr id="5" name="Foliennummernplatzhalter 4">
            <a:extLst>
              <a:ext uri="{FF2B5EF4-FFF2-40B4-BE49-F238E27FC236}">
                <a16:creationId xmlns:a16="http://schemas.microsoft.com/office/drawing/2014/main" id="{B23F58B6-2359-491A-96F3-9E7901346D87}"/>
              </a:ext>
            </a:extLst>
          </p:cNvPr>
          <p:cNvSpPr>
            <a:spLocks noGrp="1"/>
          </p:cNvSpPr>
          <p:nvPr>
            <p:ph type="sldNum" sz="quarter" idx="12"/>
          </p:nvPr>
        </p:nvSpPr>
        <p:spPr/>
        <p:txBody>
          <a:bodyPr/>
          <a:lstStyle/>
          <a:p>
            <a:pPr rtl="0"/>
            <a:fld id="{3A98EE3D-8CD1-4C3F-BD1C-C98C9596463C}" type="slidenum">
              <a:rPr lang="en-US" smtClean="0"/>
              <a:t>5</a:t>
            </a:fld>
            <a:endParaRPr lang="en-US" dirty="0"/>
          </a:p>
        </p:txBody>
      </p:sp>
    </p:spTree>
    <p:extLst>
      <p:ext uri="{BB962C8B-B14F-4D97-AF65-F5344CB8AC3E}">
        <p14:creationId xmlns:p14="http://schemas.microsoft.com/office/powerpoint/2010/main" val="23749365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46D05AE-4E3F-4752-A75B-EAB01650CCDA}"/>
              </a:ext>
            </a:extLst>
          </p:cNvPr>
          <p:cNvSpPr>
            <a:spLocks noGrp="1"/>
          </p:cNvSpPr>
          <p:nvPr>
            <p:ph type="title"/>
          </p:nvPr>
        </p:nvSpPr>
        <p:spPr/>
        <p:txBody>
          <a:bodyPr/>
          <a:lstStyle/>
          <a:p>
            <a:r>
              <a:rPr lang="de-DE" dirty="0"/>
              <a:t>Neue weitere Risiken</a:t>
            </a:r>
          </a:p>
        </p:txBody>
      </p:sp>
      <p:sp>
        <p:nvSpPr>
          <p:cNvPr id="3" name="Foliennummernplatzhalter 2">
            <a:extLst>
              <a:ext uri="{FF2B5EF4-FFF2-40B4-BE49-F238E27FC236}">
                <a16:creationId xmlns:a16="http://schemas.microsoft.com/office/drawing/2014/main" id="{1F838FEC-5748-4FA5-A6FF-90B640161023}"/>
              </a:ext>
            </a:extLst>
          </p:cNvPr>
          <p:cNvSpPr>
            <a:spLocks noGrp="1"/>
          </p:cNvSpPr>
          <p:nvPr>
            <p:ph type="sldNum" sz="quarter" idx="12"/>
          </p:nvPr>
        </p:nvSpPr>
        <p:spPr/>
        <p:txBody>
          <a:bodyPr/>
          <a:lstStyle/>
          <a:p>
            <a:pPr rtl="0"/>
            <a:fld id="{3A98EE3D-8CD1-4C3F-BD1C-C98C9596463C}" type="slidenum">
              <a:rPr lang="en-US" smtClean="0"/>
              <a:t>6</a:t>
            </a:fld>
            <a:endParaRPr lang="en-US" dirty="0"/>
          </a:p>
        </p:txBody>
      </p:sp>
      <p:sp>
        <p:nvSpPr>
          <p:cNvPr id="4" name="Textfeld 3">
            <a:extLst>
              <a:ext uri="{FF2B5EF4-FFF2-40B4-BE49-F238E27FC236}">
                <a16:creationId xmlns:a16="http://schemas.microsoft.com/office/drawing/2014/main" id="{1575919D-EF2B-4DE7-BEAA-75DD868D42B6}"/>
              </a:ext>
            </a:extLst>
          </p:cNvPr>
          <p:cNvSpPr txBox="1"/>
          <p:nvPr/>
        </p:nvSpPr>
        <p:spPr>
          <a:xfrm>
            <a:off x="1167765" y="1976189"/>
            <a:ext cx="9719310" cy="4247317"/>
          </a:xfrm>
          <a:prstGeom prst="rect">
            <a:avLst/>
          </a:prstGeom>
          <a:noFill/>
        </p:spPr>
        <p:txBody>
          <a:bodyPr wrap="square" rtlCol="0">
            <a:spAutoFit/>
          </a:bodyPr>
          <a:lstStyle/>
          <a:p>
            <a:pPr algn="l">
              <a:buFont typeface="Arial" panose="020B0604020202020204" pitchFamily="34" charset="0"/>
              <a:buChar char="•"/>
            </a:pPr>
            <a:r>
              <a:rPr lang="de-DE" sz="1500" b="0" i="0" dirty="0">
                <a:solidFill>
                  <a:srgbClr val="24292E"/>
                </a:solidFill>
                <a:effectLst/>
                <a:latin typeface="-apple-system"/>
              </a:rPr>
              <a:t> Wir haben kein geschultes Personal, das sich um die Sorgen anderer kümmert</a:t>
            </a:r>
          </a:p>
          <a:p>
            <a:pPr algn="l">
              <a:buFont typeface="Arial" panose="020B0604020202020204" pitchFamily="34" charset="0"/>
              <a:buChar char="•"/>
            </a:pPr>
            <a:r>
              <a:rPr lang="de-DE" sz="1500" b="0" i="0" dirty="0">
                <a:solidFill>
                  <a:srgbClr val="24292E"/>
                </a:solidFill>
                <a:effectLst/>
                <a:latin typeface="-apple-system"/>
              </a:rPr>
              <a:t> Wir können nicht auf MYSQL zugreifen</a:t>
            </a:r>
          </a:p>
          <a:p>
            <a:pPr algn="l">
              <a:buFont typeface="Arial" panose="020B0604020202020204" pitchFamily="34" charset="0"/>
              <a:buChar char="•"/>
            </a:pPr>
            <a:r>
              <a:rPr lang="de-DE" sz="1500" b="0" i="0" dirty="0">
                <a:solidFill>
                  <a:srgbClr val="24292E"/>
                </a:solidFill>
                <a:effectLst/>
                <a:latin typeface="-apple-system"/>
              </a:rPr>
              <a:t> PHP verbindet sich nicht mit der Datenbank</a:t>
            </a:r>
          </a:p>
          <a:p>
            <a:pPr algn="l">
              <a:buFont typeface="Arial" panose="020B0604020202020204" pitchFamily="34" charset="0"/>
              <a:buChar char="•"/>
            </a:pPr>
            <a:r>
              <a:rPr lang="de-DE" sz="1500" b="0" i="0" dirty="0">
                <a:solidFill>
                  <a:srgbClr val="24292E"/>
                </a:solidFill>
                <a:effectLst/>
                <a:latin typeface="-apple-system"/>
              </a:rPr>
              <a:t> HTML verbindet sich nicht mit PHP</a:t>
            </a:r>
          </a:p>
          <a:p>
            <a:pPr algn="l">
              <a:buFont typeface="Arial" panose="020B0604020202020204" pitchFamily="34" charset="0"/>
              <a:buChar char="•"/>
            </a:pPr>
            <a:r>
              <a:rPr lang="de-DE" sz="1500" b="0" i="0" dirty="0">
                <a:solidFill>
                  <a:srgbClr val="24292E"/>
                </a:solidFill>
                <a:effectLst/>
                <a:latin typeface="-apple-system"/>
              </a:rPr>
              <a:t> CSS Datei kann nicht in HTML eingebunden werden</a:t>
            </a:r>
          </a:p>
          <a:p>
            <a:pPr algn="l">
              <a:buFont typeface="Arial" panose="020B0604020202020204" pitchFamily="34" charset="0"/>
              <a:buChar char="•"/>
            </a:pPr>
            <a:r>
              <a:rPr lang="de-DE" sz="1500" b="0" i="0" dirty="0">
                <a:solidFill>
                  <a:srgbClr val="24292E"/>
                </a:solidFill>
                <a:effectLst/>
                <a:latin typeface="-apple-system"/>
              </a:rPr>
              <a:t> </a:t>
            </a:r>
            <a:r>
              <a:rPr lang="de-DE" sz="1500" b="0" i="0" dirty="0" err="1">
                <a:solidFill>
                  <a:srgbClr val="24292E"/>
                </a:solidFill>
                <a:effectLst/>
                <a:latin typeface="-apple-system"/>
              </a:rPr>
              <a:t>npm</a:t>
            </a:r>
            <a:r>
              <a:rPr lang="de-DE" sz="1500" b="0" i="0" dirty="0">
                <a:solidFill>
                  <a:srgbClr val="24292E"/>
                </a:solidFill>
                <a:effectLst/>
                <a:latin typeface="-apple-system"/>
              </a:rPr>
              <a:t> kann nicht initialisiert werden</a:t>
            </a:r>
          </a:p>
          <a:p>
            <a:pPr algn="l">
              <a:buFont typeface="Arial" panose="020B0604020202020204" pitchFamily="34" charset="0"/>
              <a:buChar char="•"/>
            </a:pPr>
            <a:r>
              <a:rPr lang="de-DE" sz="1500" b="0" i="0" dirty="0">
                <a:solidFill>
                  <a:srgbClr val="24292E"/>
                </a:solidFill>
                <a:effectLst/>
                <a:latin typeface="-apple-system"/>
              </a:rPr>
              <a:t> Pakete für SASS können nicht installiert werden</a:t>
            </a:r>
          </a:p>
          <a:p>
            <a:pPr algn="l">
              <a:buFont typeface="Arial" panose="020B0604020202020204" pitchFamily="34" charset="0"/>
              <a:buChar char="•"/>
            </a:pPr>
            <a:r>
              <a:rPr lang="de-DE" sz="1500" b="0" i="0" dirty="0">
                <a:solidFill>
                  <a:srgbClr val="24292E"/>
                </a:solidFill>
                <a:effectLst/>
                <a:latin typeface="-apple-system"/>
              </a:rPr>
              <a:t> Der Befehl "</a:t>
            </a:r>
            <a:r>
              <a:rPr lang="de-DE" sz="1500" b="0" i="0" dirty="0" err="1">
                <a:solidFill>
                  <a:srgbClr val="24292E"/>
                </a:solidFill>
                <a:effectLst/>
                <a:latin typeface="-apple-system"/>
              </a:rPr>
              <a:t>npm</a:t>
            </a:r>
            <a:r>
              <a:rPr lang="de-DE" sz="1500" b="0" i="0" dirty="0">
                <a:solidFill>
                  <a:srgbClr val="24292E"/>
                </a:solidFill>
                <a:effectLst/>
                <a:latin typeface="-apple-system"/>
              </a:rPr>
              <a:t> </a:t>
            </a:r>
            <a:r>
              <a:rPr lang="de-DE" sz="1500" b="0" i="0" dirty="0" err="1">
                <a:solidFill>
                  <a:srgbClr val="24292E"/>
                </a:solidFill>
                <a:effectLst/>
                <a:latin typeface="-apple-system"/>
              </a:rPr>
              <a:t>run</a:t>
            </a:r>
            <a:r>
              <a:rPr lang="de-DE" sz="1500" b="0" i="0" dirty="0">
                <a:solidFill>
                  <a:srgbClr val="24292E"/>
                </a:solidFill>
                <a:effectLst/>
                <a:latin typeface="-apple-system"/>
              </a:rPr>
              <a:t> </a:t>
            </a:r>
            <a:r>
              <a:rPr lang="de-DE" sz="1500" b="0" i="0" dirty="0" err="1">
                <a:solidFill>
                  <a:srgbClr val="24292E"/>
                </a:solidFill>
                <a:effectLst/>
                <a:latin typeface="-apple-system"/>
              </a:rPr>
              <a:t>watch</a:t>
            </a:r>
            <a:r>
              <a:rPr lang="de-DE" sz="1500" b="0" i="0" dirty="0">
                <a:solidFill>
                  <a:srgbClr val="24292E"/>
                </a:solidFill>
                <a:effectLst/>
                <a:latin typeface="-apple-system"/>
              </a:rPr>
              <a:t>" funktioniert nicht, um die CSS-Datei zu aktualisieren</a:t>
            </a:r>
          </a:p>
          <a:p>
            <a:pPr algn="l">
              <a:buFont typeface="Arial" panose="020B0604020202020204" pitchFamily="34" charset="0"/>
              <a:buChar char="•"/>
            </a:pPr>
            <a:r>
              <a:rPr lang="de-DE" sz="1500" b="0" i="0" dirty="0">
                <a:solidFill>
                  <a:srgbClr val="24292E"/>
                </a:solidFill>
                <a:effectLst/>
                <a:latin typeface="-apple-system"/>
              </a:rPr>
              <a:t> Der Befehl "</a:t>
            </a:r>
            <a:r>
              <a:rPr lang="de-DE" sz="1500" b="0" i="0" dirty="0" err="1">
                <a:solidFill>
                  <a:srgbClr val="24292E"/>
                </a:solidFill>
                <a:effectLst/>
                <a:latin typeface="-apple-system"/>
              </a:rPr>
              <a:t>npm</a:t>
            </a:r>
            <a:r>
              <a:rPr lang="de-DE" sz="1500" b="0" i="0" dirty="0">
                <a:solidFill>
                  <a:srgbClr val="24292E"/>
                </a:solidFill>
                <a:effectLst/>
                <a:latin typeface="-apple-system"/>
              </a:rPr>
              <a:t> </a:t>
            </a:r>
            <a:r>
              <a:rPr lang="de-DE" sz="1500" b="0" i="0" dirty="0" err="1">
                <a:solidFill>
                  <a:srgbClr val="24292E"/>
                </a:solidFill>
                <a:effectLst/>
                <a:latin typeface="-apple-system"/>
              </a:rPr>
              <a:t>run</a:t>
            </a:r>
            <a:r>
              <a:rPr lang="de-DE" sz="1500" b="0" i="0" dirty="0">
                <a:solidFill>
                  <a:srgbClr val="24292E"/>
                </a:solidFill>
                <a:effectLst/>
                <a:latin typeface="-apple-system"/>
              </a:rPr>
              <a:t> </a:t>
            </a:r>
            <a:r>
              <a:rPr lang="de-DE" sz="1500" b="0" i="0" dirty="0" err="1">
                <a:solidFill>
                  <a:srgbClr val="24292E"/>
                </a:solidFill>
                <a:effectLst/>
                <a:latin typeface="-apple-system"/>
              </a:rPr>
              <a:t>build</a:t>
            </a:r>
            <a:r>
              <a:rPr lang="de-DE" sz="1500" b="0" i="0" dirty="0">
                <a:solidFill>
                  <a:srgbClr val="24292E"/>
                </a:solidFill>
                <a:effectLst/>
                <a:latin typeface="-apple-system"/>
              </a:rPr>
              <a:t>" funktioniert nicht, um eine Produktversion im </a:t>
            </a:r>
            <a:r>
              <a:rPr lang="de-DE" sz="1500" b="0" i="0" dirty="0" err="1">
                <a:solidFill>
                  <a:srgbClr val="24292E"/>
                </a:solidFill>
                <a:effectLst/>
                <a:latin typeface="-apple-system"/>
              </a:rPr>
              <a:t>dist</a:t>
            </a:r>
            <a:r>
              <a:rPr lang="de-DE" sz="1500" b="0" i="0" dirty="0">
                <a:solidFill>
                  <a:srgbClr val="24292E"/>
                </a:solidFill>
                <a:effectLst/>
                <a:latin typeface="-apple-system"/>
              </a:rPr>
              <a:t>-Verzeichnis zu erzeugen</a:t>
            </a:r>
          </a:p>
          <a:p>
            <a:pPr algn="l">
              <a:buFont typeface="Arial" panose="020B0604020202020204" pitchFamily="34" charset="0"/>
              <a:buChar char="•"/>
            </a:pPr>
            <a:r>
              <a:rPr lang="de-DE" sz="1500" b="0" i="0" dirty="0">
                <a:solidFill>
                  <a:srgbClr val="24292E"/>
                </a:solidFill>
                <a:effectLst/>
                <a:latin typeface="-apple-system"/>
              </a:rPr>
              <a:t> Fehlende </a:t>
            </a:r>
            <a:r>
              <a:rPr lang="de-DE" sz="1500" b="0" i="0" dirty="0" err="1">
                <a:solidFill>
                  <a:srgbClr val="24292E"/>
                </a:solidFill>
                <a:effectLst/>
                <a:latin typeface="-apple-system"/>
              </a:rPr>
              <a:t>Programmierskills</a:t>
            </a:r>
            <a:endParaRPr lang="de-DE" sz="1500" b="0" i="0" dirty="0">
              <a:solidFill>
                <a:srgbClr val="24292E"/>
              </a:solidFill>
              <a:effectLst/>
              <a:latin typeface="-apple-system"/>
            </a:endParaRPr>
          </a:p>
          <a:p>
            <a:pPr algn="l">
              <a:buFont typeface="Arial" panose="020B0604020202020204" pitchFamily="34" charset="0"/>
              <a:buChar char="•"/>
            </a:pPr>
            <a:r>
              <a:rPr lang="de-DE" sz="1500" b="0" i="0" dirty="0">
                <a:solidFill>
                  <a:srgbClr val="24292E"/>
                </a:solidFill>
                <a:effectLst/>
                <a:latin typeface="-apple-system"/>
              </a:rPr>
              <a:t> Wir bekommen es nicht hin, dass unser System Plattformunabhängig funktioniert</a:t>
            </a:r>
          </a:p>
          <a:p>
            <a:pPr algn="l">
              <a:buFont typeface="Arial" panose="020B0604020202020204" pitchFamily="34" charset="0"/>
              <a:buChar char="•"/>
            </a:pPr>
            <a:r>
              <a:rPr lang="de-DE" sz="1500" b="0" i="0" dirty="0">
                <a:solidFill>
                  <a:srgbClr val="24292E"/>
                </a:solidFill>
                <a:effectLst/>
                <a:latin typeface="-apple-system"/>
              </a:rPr>
              <a:t> Anforderungen werden falsch verstanden und somit falsch umgesetzt</a:t>
            </a:r>
          </a:p>
          <a:p>
            <a:pPr algn="l">
              <a:buFont typeface="Arial" panose="020B0604020202020204" pitchFamily="34" charset="0"/>
              <a:buChar char="•"/>
            </a:pPr>
            <a:r>
              <a:rPr lang="de-DE" sz="1500" b="0" i="0" dirty="0">
                <a:solidFill>
                  <a:srgbClr val="24292E"/>
                </a:solidFill>
                <a:effectLst/>
                <a:latin typeface="-apple-system"/>
              </a:rPr>
              <a:t> Häufiges ändern des Projekts/ an den Anforderungen</a:t>
            </a:r>
          </a:p>
          <a:p>
            <a:pPr algn="l">
              <a:buFont typeface="Arial" panose="020B0604020202020204" pitchFamily="34" charset="0"/>
              <a:buChar char="•"/>
            </a:pPr>
            <a:r>
              <a:rPr lang="de-DE" sz="1500" b="0" i="0" dirty="0">
                <a:solidFill>
                  <a:srgbClr val="24292E"/>
                </a:solidFill>
                <a:effectLst/>
                <a:latin typeface="-apple-system"/>
              </a:rPr>
              <a:t> Fehlende Kommunikation zwischen den Projektpartnern</a:t>
            </a:r>
          </a:p>
          <a:p>
            <a:pPr algn="l">
              <a:buFont typeface="Arial" panose="020B0604020202020204" pitchFamily="34" charset="0"/>
              <a:buChar char="•"/>
            </a:pPr>
            <a:r>
              <a:rPr lang="de-DE" sz="1500" b="0" i="0" dirty="0">
                <a:solidFill>
                  <a:srgbClr val="24292E"/>
                </a:solidFill>
                <a:effectLst/>
                <a:latin typeface="-apple-system"/>
              </a:rPr>
              <a:t> Unser Projekt hat zu hohe Ansprüche (Technische Ansprüche)</a:t>
            </a:r>
          </a:p>
          <a:p>
            <a:pPr algn="l">
              <a:buFont typeface="Arial" panose="020B0604020202020204" pitchFamily="34" charset="0"/>
              <a:buChar char="•"/>
            </a:pPr>
            <a:r>
              <a:rPr lang="de-DE" sz="1500" b="0" i="0" dirty="0">
                <a:solidFill>
                  <a:srgbClr val="24292E"/>
                </a:solidFill>
                <a:effectLst/>
                <a:latin typeface="-apple-system"/>
              </a:rPr>
              <a:t> Zu wenig Zeit für die Umsetzung/ Entwicklung des Projekts</a:t>
            </a:r>
          </a:p>
          <a:p>
            <a:pPr algn="l">
              <a:buFont typeface="Arial" panose="020B0604020202020204" pitchFamily="34" charset="0"/>
              <a:buChar char="•"/>
            </a:pPr>
            <a:r>
              <a:rPr lang="de-DE" sz="1500" b="0" i="0" dirty="0">
                <a:solidFill>
                  <a:srgbClr val="24292E"/>
                </a:solidFill>
                <a:effectLst/>
                <a:latin typeface="-apple-system"/>
              </a:rPr>
              <a:t> Falsches Planen für die weitere Entwicklung unseres Systems</a:t>
            </a:r>
          </a:p>
          <a:p>
            <a:pPr algn="l">
              <a:buFont typeface="Arial" panose="020B0604020202020204" pitchFamily="34" charset="0"/>
              <a:buChar char="•"/>
            </a:pPr>
            <a:r>
              <a:rPr lang="de-DE" sz="1500" b="0" i="0" dirty="0">
                <a:solidFill>
                  <a:srgbClr val="24292E"/>
                </a:solidFill>
                <a:effectLst/>
                <a:latin typeface="-apple-system"/>
              </a:rPr>
              <a:t> Es können nicht alle Anforderungen erfüllt werden</a:t>
            </a:r>
          </a:p>
        </p:txBody>
      </p:sp>
    </p:spTree>
    <p:extLst>
      <p:ext uri="{BB962C8B-B14F-4D97-AF65-F5344CB8AC3E}">
        <p14:creationId xmlns:p14="http://schemas.microsoft.com/office/powerpoint/2010/main" val="37246824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3FE5E26-5974-4752-AE9B-E64F61CFBE4A}"/>
              </a:ext>
            </a:extLst>
          </p:cNvPr>
          <p:cNvSpPr>
            <a:spLocks noGrp="1"/>
          </p:cNvSpPr>
          <p:nvPr>
            <p:ph type="ctrTitle"/>
          </p:nvPr>
        </p:nvSpPr>
        <p:spPr>
          <a:xfrm>
            <a:off x="1097280" y="758952"/>
            <a:ext cx="10058400" cy="3566160"/>
          </a:xfrm>
        </p:spPr>
        <p:txBody>
          <a:bodyPr anchor="b">
            <a:normAutofit/>
          </a:bodyPr>
          <a:lstStyle/>
          <a:p>
            <a:r>
              <a:rPr lang="de-DE" sz="4400" dirty="0"/>
              <a:t>Spezifikation des ersten technischen/ architekturellen Proof-</a:t>
            </a:r>
            <a:r>
              <a:rPr lang="de-DE" sz="4400" dirty="0" err="1"/>
              <a:t>of</a:t>
            </a:r>
            <a:r>
              <a:rPr lang="de-DE" sz="4400" dirty="0"/>
              <a:t>-Concept (</a:t>
            </a:r>
            <a:r>
              <a:rPr lang="de-DE" sz="4400" dirty="0" err="1"/>
              <a:t>PoC</a:t>
            </a:r>
            <a:r>
              <a:rPr lang="de-DE" sz="4400" dirty="0"/>
              <a:t>)</a:t>
            </a:r>
          </a:p>
        </p:txBody>
      </p:sp>
      <p:sp>
        <p:nvSpPr>
          <p:cNvPr id="9" name="Subtitle 2">
            <a:extLst>
              <a:ext uri="{FF2B5EF4-FFF2-40B4-BE49-F238E27FC236}">
                <a16:creationId xmlns:a16="http://schemas.microsoft.com/office/drawing/2014/main" id="{AC1E096A-D3FF-4F80-A844-73D135F39728}"/>
              </a:ext>
            </a:extLst>
          </p:cNvPr>
          <p:cNvSpPr>
            <a:spLocks noGrp="1"/>
          </p:cNvSpPr>
          <p:nvPr>
            <p:ph type="subTitle" idx="1"/>
          </p:nvPr>
        </p:nvSpPr>
        <p:spPr>
          <a:xfrm>
            <a:off x="1100051" y="4645152"/>
            <a:ext cx="10058400" cy="1143000"/>
          </a:xfrm>
        </p:spPr>
        <p:txBody>
          <a:bodyPr/>
          <a:lstStyle/>
          <a:p>
            <a:r>
              <a:rPr lang="en-US" dirty="0"/>
              <a:t>Alte- &amp; Neue </a:t>
            </a:r>
            <a:r>
              <a:rPr lang="en-US" dirty="0" err="1"/>
              <a:t>PoC´s</a:t>
            </a:r>
            <a:endParaRPr lang="en-US" dirty="0"/>
          </a:p>
        </p:txBody>
      </p:sp>
      <p:sp>
        <p:nvSpPr>
          <p:cNvPr id="4" name="Foliennummernplatzhalter 3">
            <a:extLst>
              <a:ext uri="{FF2B5EF4-FFF2-40B4-BE49-F238E27FC236}">
                <a16:creationId xmlns:a16="http://schemas.microsoft.com/office/drawing/2014/main" id="{A9FE9803-EA46-4ECC-A44C-BE3AD0870E88}"/>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7</a:t>
            </a:fld>
            <a:endParaRPr lang="en-US"/>
          </a:p>
        </p:txBody>
      </p:sp>
    </p:spTree>
    <p:extLst>
      <p:ext uri="{BB962C8B-B14F-4D97-AF65-F5344CB8AC3E}">
        <p14:creationId xmlns:p14="http://schemas.microsoft.com/office/powerpoint/2010/main" val="31968227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feld 3">
            <a:extLst>
              <a:ext uri="{FF2B5EF4-FFF2-40B4-BE49-F238E27FC236}">
                <a16:creationId xmlns:a16="http://schemas.microsoft.com/office/drawing/2014/main" id="{947434EC-2A2E-41D8-8CDE-79144BE8DAB6}"/>
              </a:ext>
            </a:extLst>
          </p:cNvPr>
          <p:cNvSpPr txBox="1"/>
          <p:nvPr/>
        </p:nvSpPr>
        <p:spPr>
          <a:xfrm>
            <a:off x="1097280" y="2162629"/>
            <a:ext cx="10145033" cy="3970318"/>
          </a:xfrm>
          <a:prstGeom prst="rect">
            <a:avLst/>
          </a:prstGeom>
          <a:noFill/>
        </p:spPr>
        <p:txBody>
          <a:bodyPr wrap="square" rtlCol="0">
            <a:spAutoFit/>
          </a:bodyPr>
          <a:lstStyle/>
          <a:p>
            <a:pPr marL="285750" indent="-285750">
              <a:buFont typeface="Arial" panose="020B0604020202020204" pitchFamily="34" charset="0"/>
              <a:buChar char="•"/>
            </a:pPr>
            <a:r>
              <a:rPr lang="de-DE" dirty="0">
                <a:latin typeface="-apple-system"/>
              </a:rPr>
              <a:t>POC1: Account erstellen</a:t>
            </a:r>
          </a:p>
          <a:p>
            <a:pPr marL="285750" indent="-285750">
              <a:buFont typeface="Arial" panose="020B0604020202020204" pitchFamily="34" charset="0"/>
              <a:buChar char="•"/>
            </a:pPr>
            <a:r>
              <a:rPr lang="de-DE" dirty="0">
                <a:latin typeface="-apple-system"/>
              </a:rPr>
              <a:t>POC2: Account bearbeiten/ löschen</a:t>
            </a:r>
          </a:p>
          <a:p>
            <a:pPr marL="285750" indent="-285750">
              <a:buFont typeface="Arial" panose="020B0604020202020204" pitchFamily="34" charset="0"/>
              <a:buChar char="•"/>
            </a:pPr>
            <a:r>
              <a:rPr lang="de-DE" dirty="0">
                <a:latin typeface="-apple-system"/>
              </a:rPr>
              <a:t>POC3: Anmelden</a:t>
            </a:r>
          </a:p>
          <a:p>
            <a:pPr marL="285750" indent="-285750">
              <a:buFont typeface="Arial" panose="020B0604020202020204" pitchFamily="34" charset="0"/>
              <a:buChar char="•"/>
            </a:pPr>
            <a:r>
              <a:rPr lang="de-DE" dirty="0">
                <a:latin typeface="-apple-system"/>
              </a:rPr>
              <a:t>POC4: Abmelden</a:t>
            </a:r>
          </a:p>
          <a:p>
            <a:pPr marL="285750" indent="-285750">
              <a:buFont typeface="Arial" panose="020B0604020202020204" pitchFamily="34" charset="0"/>
              <a:buChar char="•"/>
            </a:pPr>
            <a:r>
              <a:rPr lang="de-DE" dirty="0">
                <a:latin typeface="-apple-system"/>
              </a:rPr>
              <a:t>POC5: Pop-Up Benachrichtigungen zustimmen</a:t>
            </a:r>
          </a:p>
          <a:p>
            <a:pPr marL="285750" indent="-285750">
              <a:buFont typeface="Arial" panose="020B0604020202020204" pitchFamily="34" charset="0"/>
              <a:buChar char="•"/>
            </a:pPr>
            <a:r>
              <a:rPr lang="de-DE" dirty="0">
                <a:latin typeface="-apple-system"/>
              </a:rPr>
              <a:t>POC6: Pop-Up Benachrichtigungen ausstellen</a:t>
            </a:r>
          </a:p>
          <a:p>
            <a:pPr marL="285750" indent="-285750">
              <a:buFont typeface="Arial" panose="020B0604020202020204" pitchFamily="34" charset="0"/>
              <a:buChar char="•"/>
            </a:pPr>
            <a:r>
              <a:rPr lang="de-DE" dirty="0">
                <a:latin typeface="-apple-system"/>
              </a:rPr>
              <a:t>POC7: Erinnerungen Übungen/ Trinken</a:t>
            </a:r>
          </a:p>
          <a:p>
            <a:pPr marL="285750" indent="-285750">
              <a:buFont typeface="Arial" panose="020B0604020202020204" pitchFamily="34" charset="0"/>
              <a:buChar char="•"/>
            </a:pPr>
            <a:r>
              <a:rPr lang="de-DE" dirty="0">
                <a:latin typeface="-apple-system"/>
              </a:rPr>
              <a:t>POC8: Tägliche Befragung</a:t>
            </a:r>
          </a:p>
          <a:p>
            <a:pPr marL="285750" indent="-285750">
              <a:buFont typeface="Arial" panose="020B0604020202020204" pitchFamily="34" charset="0"/>
              <a:buChar char="•"/>
            </a:pPr>
            <a:r>
              <a:rPr lang="de-DE" dirty="0">
                <a:latin typeface="-apple-system"/>
              </a:rPr>
              <a:t>POC9: Umfrage</a:t>
            </a:r>
          </a:p>
          <a:p>
            <a:pPr marL="285750" indent="-285750">
              <a:buFont typeface="Arial" panose="020B0604020202020204" pitchFamily="34" charset="0"/>
              <a:buChar char="•"/>
            </a:pPr>
            <a:r>
              <a:rPr lang="de-DE" dirty="0">
                <a:latin typeface="-apple-system"/>
              </a:rPr>
              <a:t>POC10: Musik/ Hörbücher/ Übungen etc.</a:t>
            </a:r>
          </a:p>
          <a:p>
            <a:pPr marL="285750" indent="-285750">
              <a:buFont typeface="Arial" panose="020B0604020202020204" pitchFamily="34" charset="0"/>
              <a:buChar char="•"/>
            </a:pPr>
            <a:r>
              <a:rPr lang="de-DE" dirty="0">
                <a:latin typeface="-apple-system"/>
              </a:rPr>
              <a:t>POC11: Favoriten </a:t>
            </a:r>
          </a:p>
          <a:p>
            <a:pPr marL="285750" indent="-285750">
              <a:buFont typeface="Arial" panose="020B0604020202020204" pitchFamily="34" charset="0"/>
              <a:buChar char="•"/>
            </a:pPr>
            <a:r>
              <a:rPr lang="de-DE" dirty="0">
                <a:latin typeface="-apple-system"/>
              </a:rPr>
              <a:t>POC12: Auf Kontakte zugreifen</a:t>
            </a:r>
          </a:p>
          <a:p>
            <a:pPr marL="285750" indent="-285750">
              <a:buFont typeface="Arial" panose="020B0604020202020204" pitchFamily="34" charset="0"/>
              <a:buChar char="•"/>
            </a:pPr>
            <a:r>
              <a:rPr lang="de-DE" dirty="0">
                <a:latin typeface="-apple-system"/>
              </a:rPr>
              <a:t>POC13: Auswertungen</a:t>
            </a:r>
          </a:p>
          <a:p>
            <a:pPr marL="285750" indent="-285750">
              <a:buFont typeface="Arial" panose="020B0604020202020204" pitchFamily="34" charset="0"/>
              <a:buChar char="•"/>
            </a:pPr>
            <a:r>
              <a:rPr lang="de-DE" dirty="0">
                <a:latin typeface="-apple-system"/>
              </a:rPr>
              <a:t>POC14: Anzahl der Liter</a:t>
            </a:r>
          </a:p>
        </p:txBody>
      </p:sp>
      <p:sp>
        <p:nvSpPr>
          <p:cNvPr id="5" name="Foliennummernplatzhalter 4">
            <a:extLst>
              <a:ext uri="{FF2B5EF4-FFF2-40B4-BE49-F238E27FC236}">
                <a16:creationId xmlns:a16="http://schemas.microsoft.com/office/drawing/2014/main" id="{A95ECE89-EFAB-428D-814A-AE180F6E1B73}"/>
              </a:ext>
            </a:extLst>
          </p:cNvPr>
          <p:cNvSpPr>
            <a:spLocks noGrp="1"/>
          </p:cNvSpPr>
          <p:nvPr>
            <p:ph type="sldNum" sz="quarter" idx="12"/>
          </p:nvPr>
        </p:nvSpPr>
        <p:spPr/>
        <p:txBody>
          <a:bodyPr/>
          <a:lstStyle/>
          <a:p>
            <a:pPr rtl="0"/>
            <a:fld id="{3A98EE3D-8CD1-4C3F-BD1C-C98C9596463C}" type="slidenum">
              <a:rPr lang="en-US" smtClean="0"/>
              <a:t>8</a:t>
            </a:fld>
            <a:endParaRPr lang="en-US" dirty="0"/>
          </a:p>
        </p:txBody>
      </p:sp>
      <p:sp>
        <p:nvSpPr>
          <p:cNvPr id="6" name="Titel 1">
            <a:extLst>
              <a:ext uri="{FF2B5EF4-FFF2-40B4-BE49-F238E27FC236}">
                <a16:creationId xmlns:a16="http://schemas.microsoft.com/office/drawing/2014/main" id="{4D7E7D05-4B16-4AB2-96B5-BA44D9330042}"/>
              </a:ext>
            </a:extLst>
          </p:cNvPr>
          <p:cNvSpPr txBox="1">
            <a:spLocks/>
          </p:cNvSpPr>
          <p:nvPr/>
        </p:nvSpPr>
        <p:spPr>
          <a:xfrm>
            <a:off x="1097280" y="286603"/>
            <a:ext cx="10058400" cy="145075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r>
              <a:rPr lang="de-DE" dirty="0"/>
              <a:t>Alte </a:t>
            </a:r>
            <a:r>
              <a:rPr lang="de-DE" dirty="0" err="1"/>
              <a:t>PoCs</a:t>
            </a:r>
            <a:endParaRPr lang="de-DE" dirty="0"/>
          </a:p>
        </p:txBody>
      </p:sp>
    </p:spTree>
    <p:extLst>
      <p:ext uri="{BB962C8B-B14F-4D97-AF65-F5344CB8AC3E}">
        <p14:creationId xmlns:p14="http://schemas.microsoft.com/office/powerpoint/2010/main" val="9317347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descr="Ein Bild, das Text enthält.&#10;&#10;Automatisch generierte Beschreibung">
            <a:extLst>
              <a:ext uri="{FF2B5EF4-FFF2-40B4-BE49-F238E27FC236}">
                <a16:creationId xmlns:a16="http://schemas.microsoft.com/office/drawing/2014/main" id="{372E3EAB-E93C-4356-B260-8E936EB898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0" y="3030623"/>
            <a:ext cx="6020459" cy="1619194"/>
          </a:xfrm>
          <a:prstGeom prst="rect">
            <a:avLst/>
          </a:prstGeom>
        </p:spPr>
      </p:pic>
      <p:pic>
        <p:nvPicPr>
          <p:cNvPr id="5" name="Grafik 4" descr="Ein Bild, das Text enthält.&#10;&#10;Automatisch generierte Beschreibung">
            <a:extLst>
              <a:ext uri="{FF2B5EF4-FFF2-40B4-BE49-F238E27FC236}">
                <a16:creationId xmlns:a16="http://schemas.microsoft.com/office/drawing/2014/main" id="{BFDAEE04-B1A6-4434-8CBD-D31F912CB4D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48000" y="3029923"/>
            <a:ext cx="6096000" cy="1975598"/>
          </a:xfrm>
          <a:prstGeom prst="rect">
            <a:avLst/>
          </a:prstGeom>
        </p:spPr>
      </p:pic>
      <p:pic>
        <p:nvPicPr>
          <p:cNvPr id="6" name="Grafik 5" descr="Ein Bild, das Text enthält.&#10;&#10;Automatisch generierte Beschreibung">
            <a:extLst>
              <a:ext uri="{FF2B5EF4-FFF2-40B4-BE49-F238E27FC236}">
                <a16:creationId xmlns:a16="http://schemas.microsoft.com/office/drawing/2014/main" id="{10E86681-E48A-4E18-B68A-578E7EC9B83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47999" y="3029923"/>
            <a:ext cx="6020459" cy="2000702"/>
          </a:xfrm>
          <a:prstGeom prst="rect">
            <a:avLst/>
          </a:prstGeom>
        </p:spPr>
      </p:pic>
      <p:pic>
        <p:nvPicPr>
          <p:cNvPr id="7" name="Grafik 6" descr="Ein Bild, das Text enthält.&#10;&#10;Automatisch generierte Beschreibung">
            <a:extLst>
              <a:ext uri="{FF2B5EF4-FFF2-40B4-BE49-F238E27FC236}">
                <a16:creationId xmlns:a16="http://schemas.microsoft.com/office/drawing/2014/main" id="{1A0EC70C-6340-4F35-88F8-55FEB2397B0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47998" y="3029923"/>
            <a:ext cx="4483769" cy="1559978"/>
          </a:xfrm>
          <a:prstGeom prst="rect">
            <a:avLst/>
          </a:prstGeom>
        </p:spPr>
      </p:pic>
      <p:pic>
        <p:nvPicPr>
          <p:cNvPr id="8" name="Grafik 7" descr="Ein Bild, das Text enthält.&#10;&#10;Automatisch generierte Beschreibung">
            <a:extLst>
              <a:ext uri="{FF2B5EF4-FFF2-40B4-BE49-F238E27FC236}">
                <a16:creationId xmlns:a16="http://schemas.microsoft.com/office/drawing/2014/main" id="{CB80FE7D-F171-4BAE-ADEB-AF7C501C501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043674" y="3059882"/>
            <a:ext cx="6024784" cy="2000701"/>
          </a:xfrm>
          <a:prstGeom prst="rect">
            <a:avLst/>
          </a:prstGeom>
        </p:spPr>
      </p:pic>
      <p:pic>
        <p:nvPicPr>
          <p:cNvPr id="9" name="Grafik 8" descr="Ein Bild, das Text enthält.&#10;&#10;Automatisch generierte Beschreibung">
            <a:extLst>
              <a:ext uri="{FF2B5EF4-FFF2-40B4-BE49-F238E27FC236}">
                <a16:creationId xmlns:a16="http://schemas.microsoft.com/office/drawing/2014/main" id="{F5E25703-7CCE-41E1-91FB-466D552F844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043673" y="3062854"/>
            <a:ext cx="5931190" cy="1942667"/>
          </a:xfrm>
          <a:prstGeom prst="rect">
            <a:avLst/>
          </a:prstGeom>
        </p:spPr>
      </p:pic>
      <p:pic>
        <p:nvPicPr>
          <p:cNvPr id="10" name="Grafik 9" descr="Ein Bild, das Text enthält.&#10;&#10;Automatisch generierte Beschreibung">
            <a:extLst>
              <a:ext uri="{FF2B5EF4-FFF2-40B4-BE49-F238E27FC236}">
                <a16:creationId xmlns:a16="http://schemas.microsoft.com/office/drawing/2014/main" id="{85EEA5E5-BC0B-4FC2-AEA7-4A8E6A8EB31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043673" y="3067579"/>
            <a:ext cx="5953796" cy="1975598"/>
          </a:xfrm>
          <a:prstGeom prst="rect">
            <a:avLst/>
          </a:prstGeom>
        </p:spPr>
      </p:pic>
      <p:pic>
        <p:nvPicPr>
          <p:cNvPr id="11" name="Grafik 10" descr="Ein Bild, das Text enthält.&#10;&#10;Automatisch generierte Beschreibung">
            <a:extLst>
              <a:ext uri="{FF2B5EF4-FFF2-40B4-BE49-F238E27FC236}">
                <a16:creationId xmlns:a16="http://schemas.microsoft.com/office/drawing/2014/main" id="{43B6B9CF-F164-4540-831A-B50DB949A9B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043672" y="3072432"/>
            <a:ext cx="6447787" cy="2000703"/>
          </a:xfrm>
          <a:prstGeom prst="rect">
            <a:avLst/>
          </a:prstGeom>
        </p:spPr>
      </p:pic>
      <p:pic>
        <p:nvPicPr>
          <p:cNvPr id="12" name="Grafik 11" descr="Ein Bild, das Text enthält.&#10;&#10;Automatisch generierte Beschreibung">
            <a:extLst>
              <a:ext uri="{FF2B5EF4-FFF2-40B4-BE49-F238E27FC236}">
                <a16:creationId xmlns:a16="http://schemas.microsoft.com/office/drawing/2014/main" id="{1F3401AF-61F3-424F-B137-7C9355633A7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043672" y="3114243"/>
            <a:ext cx="6556756" cy="2000701"/>
          </a:xfrm>
          <a:prstGeom prst="rect">
            <a:avLst/>
          </a:prstGeom>
        </p:spPr>
      </p:pic>
      <p:pic>
        <p:nvPicPr>
          <p:cNvPr id="13" name="Grafik 12" descr="Ein Bild, das Text enthält.&#10;&#10;Automatisch generierte Beschreibung">
            <a:extLst>
              <a:ext uri="{FF2B5EF4-FFF2-40B4-BE49-F238E27FC236}">
                <a16:creationId xmlns:a16="http://schemas.microsoft.com/office/drawing/2014/main" id="{B97D5ECB-356A-48BF-B5CE-52F0FD65F656}"/>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043671" y="3114243"/>
            <a:ext cx="6552450" cy="2170781"/>
          </a:xfrm>
          <a:prstGeom prst="rect">
            <a:avLst/>
          </a:prstGeom>
        </p:spPr>
      </p:pic>
      <p:pic>
        <p:nvPicPr>
          <p:cNvPr id="14" name="Grafik 13" descr="Ein Bild, das Text enthält.&#10;&#10;Automatisch generierte Beschreibung">
            <a:extLst>
              <a:ext uri="{FF2B5EF4-FFF2-40B4-BE49-F238E27FC236}">
                <a16:creationId xmlns:a16="http://schemas.microsoft.com/office/drawing/2014/main" id="{FB9956C2-9D54-43D4-84C2-0206EA5C6192}"/>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047997" y="3114243"/>
            <a:ext cx="6991604" cy="1724174"/>
          </a:xfrm>
          <a:prstGeom prst="rect">
            <a:avLst/>
          </a:prstGeom>
        </p:spPr>
      </p:pic>
      <p:pic>
        <p:nvPicPr>
          <p:cNvPr id="15" name="Grafik 14" descr="Ein Bild, das Text enthält.&#10;&#10;Automatisch generierte Beschreibung">
            <a:extLst>
              <a:ext uri="{FF2B5EF4-FFF2-40B4-BE49-F238E27FC236}">
                <a16:creationId xmlns:a16="http://schemas.microsoft.com/office/drawing/2014/main" id="{D7EC003B-C023-4FD7-BC0D-FF68A4EF9406}"/>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082761" y="3100588"/>
            <a:ext cx="6443463" cy="1810204"/>
          </a:xfrm>
          <a:prstGeom prst="rect">
            <a:avLst/>
          </a:prstGeom>
        </p:spPr>
      </p:pic>
      <p:pic>
        <p:nvPicPr>
          <p:cNvPr id="16" name="Grafik 15" descr="Ein Bild, das Text enthält.&#10;&#10;Automatisch generierte Beschreibung">
            <a:extLst>
              <a:ext uri="{FF2B5EF4-FFF2-40B4-BE49-F238E27FC236}">
                <a16:creationId xmlns:a16="http://schemas.microsoft.com/office/drawing/2014/main" id="{5356C877-E6B2-4C85-A39C-972A0FB60A3E}"/>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3078454" y="3118928"/>
            <a:ext cx="6248426" cy="1886317"/>
          </a:xfrm>
          <a:prstGeom prst="rect">
            <a:avLst/>
          </a:prstGeom>
        </p:spPr>
      </p:pic>
      <p:pic>
        <p:nvPicPr>
          <p:cNvPr id="18" name="Grafik 17" descr="Ein Bild, das Text enthält.&#10;&#10;Automatisch generierte Beschreibung">
            <a:extLst>
              <a:ext uri="{FF2B5EF4-FFF2-40B4-BE49-F238E27FC236}">
                <a16:creationId xmlns:a16="http://schemas.microsoft.com/office/drawing/2014/main" id="{C7334D11-BEDF-4938-98FA-8C1465B49B69}"/>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3100545" y="3102714"/>
            <a:ext cx="6230462" cy="1905654"/>
          </a:xfrm>
          <a:prstGeom prst="rect">
            <a:avLst/>
          </a:prstGeom>
        </p:spPr>
      </p:pic>
      <p:sp>
        <p:nvSpPr>
          <p:cNvPr id="2" name="Foliennummernplatzhalter 1">
            <a:extLst>
              <a:ext uri="{FF2B5EF4-FFF2-40B4-BE49-F238E27FC236}">
                <a16:creationId xmlns:a16="http://schemas.microsoft.com/office/drawing/2014/main" id="{E6E3599B-84E7-487E-9B14-A931D221A3AA}"/>
              </a:ext>
            </a:extLst>
          </p:cNvPr>
          <p:cNvSpPr>
            <a:spLocks noGrp="1"/>
          </p:cNvSpPr>
          <p:nvPr>
            <p:ph type="sldNum" sz="quarter" idx="12"/>
          </p:nvPr>
        </p:nvSpPr>
        <p:spPr/>
        <p:txBody>
          <a:bodyPr/>
          <a:lstStyle/>
          <a:p>
            <a:pPr rtl="0"/>
            <a:fld id="{3A98EE3D-8CD1-4C3F-BD1C-C98C9596463C}" type="slidenum">
              <a:rPr lang="en-US" smtClean="0"/>
              <a:t>9</a:t>
            </a:fld>
            <a:endParaRPr lang="en-US" dirty="0"/>
          </a:p>
        </p:txBody>
      </p:sp>
      <p:sp>
        <p:nvSpPr>
          <p:cNvPr id="20" name="Titel 19">
            <a:extLst>
              <a:ext uri="{FF2B5EF4-FFF2-40B4-BE49-F238E27FC236}">
                <a16:creationId xmlns:a16="http://schemas.microsoft.com/office/drawing/2014/main" id="{F4D6F539-5B01-4A44-A619-E1ABAE3C4814}"/>
              </a:ext>
            </a:extLst>
          </p:cNvPr>
          <p:cNvSpPr>
            <a:spLocks noGrp="1"/>
          </p:cNvSpPr>
          <p:nvPr>
            <p:ph type="title"/>
          </p:nvPr>
        </p:nvSpPr>
        <p:spPr/>
        <p:txBody>
          <a:bodyPr/>
          <a:lstStyle/>
          <a:p>
            <a:r>
              <a:rPr lang="de-DE" dirty="0"/>
              <a:t>Alte </a:t>
            </a:r>
            <a:r>
              <a:rPr lang="de-DE" dirty="0" err="1"/>
              <a:t>PoCs</a:t>
            </a:r>
            <a:endParaRPr lang="de-DE" dirty="0"/>
          </a:p>
        </p:txBody>
      </p:sp>
    </p:spTree>
    <p:extLst>
      <p:ext uri="{BB962C8B-B14F-4D97-AF65-F5344CB8AC3E}">
        <p14:creationId xmlns:p14="http://schemas.microsoft.com/office/powerpoint/2010/main" val="4065599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9" presetClass="exit" presetSubtype="0" fill="hold" nodeType="clickEffect">
                                  <p:stCondLst>
                                    <p:cond delay="0"/>
                                  </p:stCondLst>
                                  <p:childTnLst>
                                    <p:animEffect transition="out" filter="dissolve">
                                      <p:cBhvr>
                                        <p:cTn id="12" dur="500"/>
                                        <p:tgtEl>
                                          <p:spTgt spid="4"/>
                                        </p:tgtEl>
                                      </p:cBhvr>
                                    </p:animEffect>
                                    <p:set>
                                      <p:cBhvr>
                                        <p:cTn id="13" dur="1" fill="hold">
                                          <p:stCondLst>
                                            <p:cond delay="499"/>
                                          </p:stCondLst>
                                        </p:cTn>
                                        <p:tgtEl>
                                          <p:spTgt spid="4"/>
                                        </p:tgtEl>
                                        <p:attrNameLst>
                                          <p:attrName>style.visibility</p:attrName>
                                        </p:attrNameLst>
                                      </p:cBhvr>
                                      <p:to>
                                        <p:strVal val="hidden"/>
                                      </p:to>
                                    </p:set>
                                  </p:childTnLst>
                                </p:cTn>
                              </p:par>
                              <p:par>
                                <p:cTn id="14" presetID="1" presetClass="entr" presetSubtype="0" fill="hold" nodeType="withEffect">
                                  <p:stCondLst>
                                    <p:cond delay="0"/>
                                  </p:stCondLst>
                                  <p:childTnLst>
                                    <p:set>
                                      <p:cBhvr>
                                        <p:cTn id="15" dur="1" fill="hold">
                                          <p:stCondLst>
                                            <p:cond delay="0"/>
                                          </p:stCondLst>
                                        </p:cTn>
                                        <p:tgtEl>
                                          <p:spTgt spid="6"/>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9" presetClass="exit" presetSubtype="0" fill="hold" nodeType="clickEffect">
                                  <p:stCondLst>
                                    <p:cond delay="0"/>
                                  </p:stCondLst>
                                  <p:childTnLst>
                                    <p:animEffect transition="out" filter="dissolve">
                                      <p:cBhvr>
                                        <p:cTn id="19" dur="500"/>
                                        <p:tgtEl>
                                          <p:spTgt spid="6"/>
                                        </p:tgtEl>
                                      </p:cBhvr>
                                    </p:animEffect>
                                    <p:set>
                                      <p:cBhvr>
                                        <p:cTn id="20" dur="1" fill="hold">
                                          <p:stCondLst>
                                            <p:cond delay="499"/>
                                          </p:stCondLst>
                                        </p:cTn>
                                        <p:tgtEl>
                                          <p:spTgt spid="6"/>
                                        </p:tgtEl>
                                        <p:attrNameLst>
                                          <p:attrName>style.visibility</p:attrName>
                                        </p:attrNameLst>
                                      </p:cBhvr>
                                      <p:to>
                                        <p:strVal val="hidden"/>
                                      </p:to>
                                    </p:set>
                                  </p:childTnLst>
                                </p:cTn>
                              </p:par>
                              <p:par>
                                <p:cTn id="21" presetID="1"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nodeType="clickEffect">
                                  <p:stCondLst>
                                    <p:cond delay="0"/>
                                  </p:stCondLst>
                                  <p:childTnLst>
                                    <p:set>
                                      <p:cBhvr>
                                        <p:cTn id="26" dur="1" fill="hold">
                                          <p:stCondLst>
                                            <p:cond delay="0"/>
                                          </p:stCondLst>
                                        </p:cTn>
                                        <p:tgtEl>
                                          <p:spTgt spid="7"/>
                                        </p:tgtEl>
                                        <p:attrNameLst>
                                          <p:attrName>style.visibility</p:attrName>
                                        </p:attrNameLst>
                                      </p:cBhvr>
                                      <p:to>
                                        <p:strVal val="hidden"/>
                                      </p:to>
                                    </p:set>
                                  </p:childTnLst>
                                </p:cTn>
                              </p:par>
                              <p:par>
                                <p:cTn id="27" presetID="1" presetClass="entr" presetSubtype="0" fill="hold" nodeType="withEffect">
                                  <p:stCondLst>
                                    <p:cond delay="0"/>
                                  </p:stCondLst>
                                  <p:childTnLst>
                                    <p:set>
                                      <p:cBhvr>
                                        <p:cTn id="28" dur="1" fill="hold">
                                          <p:stCondLst>
                                            <p:cond delay="0"/>
                                          </p:stCondLst>
                                        </p:cTn>
                                        <p:tgtEl>
                                          <p:spTgt spid="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nodeType="clickEffect">
                                  <p:stCondLst>
                                    <p:cond delay="0"/>
                                  </p:stCondLst>
                                  <p:childTnLst>
                                    <p:set>
                                      <p:cBhvr>
                                        <p:cTn id="32" dur="1" fill="hold">
                                          <p:stCondLst>
                                            <p:cond delay="0"/>
                                          </p:stCondLst>
                                        </p:cTn>
                                        <p:tgtEl>
                                          <p:spTgt spid="8"/>
                                        </p:tgtEl>
                                        <p:attrNameLst>
                                          <p:attrName>style.visibility</p:attrName>
                                        </p:attrNameLst>
                                      </p:cBhvr>
                                      <p:to>
                                        <p:strVal val="hidden"/>
                                      </p:to>
                                    </p:set>
                                  </p:childTnLst>
                                </p:cTn>
                              </p:par>
                              <p:par>
                                <p:cTn id="33" presetID="1" presetClass="entr" presetSubtype="0" fill="hold" nodeType="withEffect">
                                  <p:stCondLst>
                                    <p:cond delay="0"/>
                                  </p:stCondLst>
                                  <p:childTnLst>
                                    <p:set>
                                      <p:cBhvr>
                                        <p:cTn id="34" dur="1" fill="hold">
                                          <p:stCondLst>
                                            <p:cond delay="0"/>
                                          </p:stCondLst>
                                        </p:cTn>
                                        <p:tgtEl>
                                          <p:spTgt spid="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nodeType="clickEffect">
                                  <p:stCondLst>
                                    <p:cond delay="0"/>
                                  </p:stCondLst>
                                  <p:childTnLst>
                                    <p:set>
                                      <p:cBhvr>
                                        <p:cTn id="38" dur="1" fill="hold">
                                          <p:stCondLst>
                                            <p:cond delay="0"/>
                                          </p:stCondLst>
                                        </p:cTn>
                                        <p:tgtEl>
                                          <p:spTgt spid="9"/>
                                        </p:tgtEl>
                                        <p:attrNameLst>
                                          <p:attrName>style.visibility</p:attrName>
                                        </p:attrNameLst>
                                      </p:cBhvr>
                                      <p:to>
                                        <p:strVal val="hidden"/>
                                      </p:to>
                                    </p:set>
                                  </p:childTnLst>
                                </p:cTn>
                              </p:par>
                              <p:par>
                                <p:cTn id="39" presetID="1" presetClass="entr" presetSubtype="0" fill="hold" nodeType="withEffect">
                                  <p:stCondLst>
                                    <p:cond delay="0"/>
                                  </p:stCondLst>
                                  <p:childTnLst>
                                    <p:set>
                                      <p:cBhvr>
                                        <p:cTn id="40" dur="1" fill="hold">
                                          <p:stCondLst>
                                            <p:cond delay="0"/>
                                          </p:stCondLst>
                                        </p:cTn>
                                        <p:tgtEl>
                                          <p:spTgt spid="10"/>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xit" presetSubtype="0" fill="hold" nodeType="clickEffect">
                                  <p:stCondLst>
                                    <p:cond delay="0"/>
                                  </p:stCondLst>
                                  <p:childTnLst>
                                    <p:set>
                                      <p:cBhvr>
                                        <p:cTn id="44" dur="1" fill="hold">
                                          <p:stCondLst>
                                            <p:cond delay="0"/>
                                          </p:stCondLst>
                                        </p:cTn>
                                        <p:tgtEl>
                                          <p:spTgt spid="10"/>
                                        </p:tgtEl>
                                        <p:attrNameLst>
                                          <p:attrName>style.visibility</p:attrName>
                                        </p:attrNameLst>
                                      </p:cBhvr>
                                      <p:to>
                                        <p:strVal val="hidden"/>
                                      </p:to>
                                    </p:set>
                                  </p:childTnLst>
                                </p:cTn>
                              </p:par>
                              <p:par>
                                <p:cTn id="45" presetID="1" presetClass="entr" presetSubtype="0" fill="hold" nodeType="withEffect">
                                  <p:stCondLst>
                                    <p:cond delay="0"/>
                                  </p:stCondLst>
                                  <p:childTnLst>
                                    <p:set>
                                      <p:cBhvr>
                                        <p:cTn id="46" dur="1" fill="hold">
                                          <p:stCondLst>
                                            <p:cond delay="0"/>
                                          </p:stCondLst>
                                        </p:cTn>
                                        <p:tgtEl>
                                          <p:spTgt spid="11"/>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xit" presetSubtype="0" fill="hold" nodeType="clickEffect">
                                  <p:stCondLst>
                                    <p:cond delay="0"/>
                                  </p:stCondLst>
                                  <p:childTnLst>
                                    <p:set>
                                      <p:cBhvr>
                                        <p:cTn id="50" dur="1" fill="hold">
                                          <p:stCondLst>
                                            <p:cond delay="0"/>
                                          </p:stCondLst>
                                        </p:cTn>
                                        <p:tgtEl>
                                          <p:spTgt spid="11"/>
                                        </p:tgtEl>
                                        <p:attrNameLst>
                                          <p:attrName>style.visibility</p:attrName>
                                        </p:attrNameLst>
                                      </p:cBhvr>
                                      <p:to>
                                        <p:strVal val="hidden"/>
                                      </p:to>
                                    </p:set>
                                  </p:childTnLst>
                                </p:cTn>
                              </p:par>
                              <p:par>
                                <p:cTn id="51" presetID="1" presetClass="entr" presetSubtype="0" fill="hold" nodeType="withEffect">
                                  <p:stCondLst>
                                    <p:cond delay="0"/>
                                  </p:stCondLst>
                                  <p:childTnLst>
                                    <p:set>
                                      <p:cBhvr>
                                        <p:cTn id="52" dur="1" fill="hold">
                                          <p:stCondLst>
                                            <p:cond delay="0"/>
                                          </p:stCondLst>
                                        </p:cTn>
                                        <p:tgtEl>
                                          <p:spTgt spid="12"/>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xit" presetSubtype="0" fill="hold" nodeType="clickEffect">
                                  <p:stCondLst>
                                    <p:cond delay="0"/>
                                  </p:stCondLst>
                                  <p:childTnLst>
                                    <p:set>
                                      <p:cBhvr>
                                        <p:cTn id="56" dur="1" fill="hold">
                                          <p:stCondLst>
                                            <p:cond delay="0"/>
                                          </p:stCondLst>
                                        </p:cTn>
                                        <p:tgtEl>
                                          <p:spTgt spid="12"/>
                                        </p:tgtEl>
                                        <p:attrNameLst>
                                          <p:attrName>style.visibility</p:attrName>
                                        </p:attrNameLst>
                                      </p:cBhvr>
                                      <p:to>
                                        <p:strVal val="hidden"/>
                                      </p:to>
                                    </p:set>
                                  </p:childTnLst>
                                </p:cTn>
                              </p:par>
                              <p:par>
                                <p:cTn id="57" presetID="1" presetClass="entr" presetSubtype="0" fill="hold" nodeType="withEffect">
                                  <p:stCondLst>
                                    <p:cond delay="0"/>
                                  </p:stCondLst>
                                  <p:childTnLst>
                                    <p:set>
                                      <p:cBhvr>
                                        <p:cTn id="58" dur="1" fill="hold">
                                          <p:stCondLst>
                                            <p:cond delay="0"/>
                                          </p:stCondLst>
                                        </p:cTn>
                                        <p:tgtEl>
                                          <p:spTgt spid="13"/>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xit" presetSubtype="0" fill="hold" nodeType="clickEffect">
                                  <p:stCondLst>
                                    <p:cond delay="0"/>
                                  </p:stCondLst>
                                  <p:childTnLst>
                                    <p:set>
                                      <p:cBhvr>
                                        <p:cTn id="62" dur="1" fill="hold">
                                          <p:stCondLst>
                                            <p:cond delay="0"/>
                                          </p:stCondLst>
                                        </p:cTn>
                                        <p:tgtEl>
                                          <p:spTgt spid="13"/>
                                        </p:tgtEl>
                                        <p:attrNameLst>
                                          <p:attrName>style.visibility</p:attrName>
                                        </p:attrNameLst>
                                      </p:cBhvr>
                                      <p:to>
                                        <p:strVal val="hidden"/>
                                      </p:to>
                                    </p:set>
                                  </p:childTnLst>
                                </p:cTn>
                              </p:par>
                              <p:par>
                                <p:cTn id="63" presetID="1" presetClass="entr" presetSubtype="0" fill="hold" nodeType="withEffect">
                                  <p:stCondLst>
                                    <p:cond delay="0"/>
                                  </p:stCondLst>
                                  <p:childTnLst>
                                    <p:set>
                                      <p:cBhvr>
                                        <p:cTn id="64" dur="1" fill="hold">
                                          <p:stCondLst>
                                            <p:cond delay="0"/>
                                          </p:stCondLst>
                                        </p:cTn>
                                        <p:tgtEl>
                                          <p:spTgt spid="14"/>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xit" presetSubtype="0" fill="hold" nodeType="clickEffect">
                                  <p:stCondLst>
                                    <p:cond delay="0"/>
                                  </p:stCondLst>
                                  <p:childTnLst>
                                    <p:set>
                                      <p:cBhvr>
                                        <p:cTn id="68" dur="1" fill="hold">
                                          <p:stCondLst>
                                            <p:cond delay="0"/>
                                          </p:stCondLst>
                                        </p:cTn>
                                        <p:tgtEl>
                                          <p:spTgt spid="14"/>
                                        </p:tgtEl>
                                        <p:attrNameLst>
                                          <p:attrName>style.visibility</p:attrName>
                                        </p:attrNameLst>
                                      </p:cBhvr>
                                      <p:to>
                                        <p:strVal val="hidden"/>
                                      </p:to>
                                    </p:set>
                                  </p:childTnLst>
                                </p:cTn>
                              </p:par>
                              <p:par>
                                <p:cTn id="69" presetID="1" presetClass="entr" presetSubtype="0" fill="hold" nodeType="withEffect">
                                  <p:stCondLst>
                                    <p:cond delay="0"/>
                                  </p:stCondLst>
                                  <p:childTnLst>
                                    <p:set>
                                      <p:cBhvr>
                                        <p:cTn id="70" dur="1" fill="hold">
                                          <p:stCondLst>
                                            <p:cond delay="0"/>
                                          </p:stCondLst>
                                        </p:cTn>
                                        <p:tgtEl>
                                          <p:spTgt spid="15"/>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xit" presetSubtype="0" fill="hold" nodeType="clickEffect">
                                  <p:stCondLst>
                                    <p:cond delay="0"/>
                                  </p:stCondLst>
                                  <p:childTnLst>
                                    <p:set>
                                      <p:cBhvr>
                                        <p:cTn id="74" dur="1" fill="hold">
                                          <p:stCondLst>
                                            <p:cond delay="0"/>
                                          </p:stCondLst>
                                        </p:cTn>
                                        <p:tgtEl>
                                          <p:spTgt spid="15"/>
                                        </p:tgtEl>
                                        <p:attrNameLst>
                                          <p:attrName>style.visibility</p:attrName>
                                        </p:attrNameLst>
                                      </p:cBhvr>
                                      <p:to>
                                        <p:strVal val="hidden"/>
                                      </p:to>
                                    </p:set>
                                  </p:childTnLst>
                                </p:cTn>
                              </p:par>
                              <p:par>
                                <p:cTn id="75" presetID="1" presetClass="entr" presetSubtype="0" fill="hold" nodeType="withEffect">
                                  <p:stCondLst>
                                    <p:cond delay="0"/>
                                  </p:stCondLst>
                                  <p:childTnLst>
                                    <p:set>
                                      <p:cBhvr>
                                        <p:cTn id="76" dur="1" fill="hold">
                                          <p:stCondLst>
                                            <p:cond delay="0"/>
                                          </p:stCondLst>
                                        </p:cTn>
                                        <p:tgtEl>
                                          <p:spTgt spid="16"/>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xit" presetSubtype="0" fill="hold" nodeType="clickEffect">
                                  <p:stCondLst>
                                    <p:cond delay="0"/>
                                  </p:stCondLst>
                                  <p:childTnLst>
                                    <p:set>
                                      <p:cBhvr>
                                        <p:cTn id="80" dur="1" fill="hold">
                                          <p:stCondLst>
                                            <p:cond delay="0"/>
                                          </p:stCondLst>
                                        </p:cTn>
                                        <p:tgtEl>
                                          <p:spTgt spid="16"/>
                                        </p:tgtEl>
                                        <p:attrNameLst>
                                          <p:attrName>style.visibility</p:attrName>
                                        </p:attrNameLst>
                                      </p:cBhvr>
                                      <p:to>
                                        <p:strVal val="hidden"/>
                                      </p:to>
                                    </p:set>
                                  </p:childTnLst>
                                </p:cTn>
                              </p:par>
                              <p:par>
                                <p:cTn id="81" presetID="1" presetClass="entr" presetSubtype="0" fill="hold" nodeType="withEffect">
                                  <p:stCondLst>
                                    <p:cond delay="0"/>
                                  </p:stCondLst>
                                  <p:childTnLst>
                                    <p:set>
                                      <p:cBhvr>
                                        <p:cTn id="8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1_RetrospectVTI">
  <a:themeElements>
    <a:clrScheme name="Custom 37">
      <a:dk1>
        <a:srgbClr val="000000"/>
      </a:dk1>
      <a:lt1>
        <a:srgbClr val="FFFFFF"/>
      </a:lt1>
      <a:dk2>
        <a:srgbClr val="4A5356"/>
      </a:dk2>
      <a:lt2>
        <a:srgbClr val="E8E3CE"/>
      </a:lt2>
      <a:accent1>
        <a:srgbClr val="9BA8B7"/>
      </a:accent1>
      <a:accent2>
        <a:srgbClr val="E6A02E"/>
      </a:accent2>
      <a:accent3>
        <a:srgbClr val="BF6A3B"/>
      </a:accent3>
      <a:accent4>
        <a:srgbClr val="92987A"/>
      </a:accent4>
      <a:accent5>
        <a:srgbClr val="857659"/>
      </a:accent5>
      <a:accent6>
        <a:srgbClr val="A0988C"/>
      </a:accent6>
      <a:hlink>
        <a:srgbClr val="00B0F0"/>
      </a:hlink>
      <a:folHlink>
        <a:srgbClr val="738F97"/>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Office_41798785_TF56160789" id="{751E87C0-0771-424F-B154-871FD1501C05}" vid="{2E5C96EF-B3D9-45F0-A93F-C32C56A6DA2C}"/>
    </a:ext>
  </a:extLst>
</a:theme>
</file>

<file path=ppt/theme/theme2.xml><?xml version="1.0" encoding="utf-8"?>
<a:theme xmlns:a="http://schemas.openxmlformats.org/drawingml/2006/main" name="Office-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1028</Words>
  <Application>Microsoft Office PowerPoint</Application>
  <PresentationFormat>Breitbild</PresentationFormat>
  <Paragraphs>149</Paragraphs>
  <Slides>15</Slides>
  <Notes>9</Notes>
  <HiddenSlides>0</HiddenSlides>
  <MMClips>0</MMClips>
  <ScaleCrop>false</ScaleCrop>
  <HeadingPairs>
    <vt:vector size="6" baseType="variant">
      <vt:variant>
        <vt:lpstr>Verwendete Schriftarten</vt:lpstr>
      </vt:variant>
      <vt:variant>
        <vt:i4>5</vt:i4>
      </vt:variant>
      <vt:variant>
        <vt:lpstr>Design</vt:lpstr>
      </vt:variant>
      <vt:variant>
        <vt:i4>1</vt:i4>
      </vt:variant>
      <vt:variant>
        <vt:lpstr>Folientitel</vt:lpstr>
      </vt:variant>
      <vt:variant>
        <vt:i4>15</vt:i4>
      </vt:variant>
    </vt:vector>
  </HeadingPairs>
  <TitlesOfParts>
    <vt:vector size="21" baseType="lpstr">
      <vt:lpstr>-apple-system</vt:lpstr>
      <vt:lpstr>Arial</vt:lpstr>
      <vt:lpstr>Bookman Old Style</vt:lpstr>
      <vt:lpstr>Calibri</vt:lpstr>
      <vt:lpstr>Franklin Gothic Book</vt:lpstr>
      <vt:lpstr>1_RetrospectVTI</vt:lpstr>
      <vt:lpstr>Life‘s Good</vt:lpstr>
      <vt:lpstr>,,Ohne Risikomanagement besteht die Gefahr, dass Projekte völlig aus dem Ruder laufen, jedes Budget sprengen, zu spät fertig werden oder sich ganz im Sand verlaufen.“</vt:lpstr>
      <vt:lpstr>Inhalt</vt:lpstr>
      <vt:lpstr>Risiken</vt:lpstr>
      <vt:lpstr>Alte Risiken</vt:lpstr>
      <vt:lpstr>Neue weitere Risiken</vt:lpstr>
      <vt:lpstr>Spezifikation des ersten technischen/ architekturellen Proof-of-Concept (PoC)</vt:lpstr>
      <vt:lpstr>PowerPoint-Präsentation</vt:lpstr>
      <vt:lpstr>Alte PoCs</vt:lpstr>
      <vt:lpstr>Neue weitere PoCs</vt:lpstr>
      <vt:lpstr>Neue PoCs</vt:lpstr>
      <vt:lpstr>Coding</vt:lpstr>
      <vt:lpstr>Projektplan</vt:lpstr>
      <vt:lpstr>Quellen</vt:lpstr>
      <vt:lpstr>Danke für Ihre Aufmerksamkeit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Life‘s Good</dc:title>
  <dc:creator>Kimberly Maria Plackenhohn (kplacken)</dc:creator>
  <cp:lastModifiedBy>Kimberly Maria Plackenhohn (kplacken)</cp:lastModifiedBy>
  <cp:revision>7</cp:revision>
  <dcterms:created xsi:type="dcterms:W3CDTF">2020-12-13T16:22:20Z</dcterms:created>
  <dcterms:modified xsi:type="dcterms:W3CDTF">2020-12-13T17:51:03Z</dcterms:modified>
</cp:coreProperties>
</file>